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Lst>
  <p:sldSz cy="6858000" cx="12192000"/>
  <p:notesSz cx="12192000" cy="6858000"/>
  <p:embeddedFontLst>
    <p:embeddedFont>
      <p:font typeface="Open Sans SemiBold"/>
      <p:regular r:id="rId25"/>
      <p:bold r:id="rId26"/>
      <p:italic r:id="rId27"/>
      <p:boldItalic r:id="rId28"/>
    </p:embeddedFont>
    <p:embeddedFont>
      <p:font typeface="PT Sans"/>
      <p:regular r:id="rId29"/>
      <p:bold r:id="rId30"/>
      <p:italic r:id="rId31"/>
      <p:boldItalic r:id="rId32"/>
    </p:embeddedFont>
    <p:embeddedFont>
      <p:font typeface="Source Sans Pro"/>
      <p:regular r:id="rId33"/>
      <p:bold r:id="rId34"/>
      <p:italic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OpenSansSemiBold-bold.fntdata"/><Relationship Id="rId25" Type="http://schemas.openxmlformats.org/officeDocument/2006/relationships/font" Target="fonts/OpenSansSemiBold-regular.fntdata"/><Relationship Id="rId28" Type="http://schemas.openxmlformats.org/officeDocument/2006/relationships/font" Target="fonts/OpenSansSemiBold-boldItalic.fntdata"/><Relationship Id="rId27" Type="http://schemas.openxmlformats.org/officeDocument/2006/relationships/font" Target="fonts/OpenSansSemiBold-italic.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PTSans-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TSans-italic.fntdata"/><Relationship Id="rId30" Type="http://schemas.openxmlformats.org/officeDocument/2006/relationships/font" Target="fonts/PTSans-bold.fntdata"/><Relationship Id="rId11" Type="http://schemas.openxmlformats.org/officeDocument/2006/relationships/slide" Target="slides/slide7.xml"/><Relationship Id="rId33" Type="http://schemas.openxmlformats.org/officeDocument/2006/relationships/font" Target="fonts/SourceSansPro-regular.fntdata"/><Relationship Id="rId10" Type="http://schemas.openxmlformats.org/officeDocument/2006/relationships/slide" Target="slides/slide6.xml"/><Relationship Id="rId32" Type="http://schemas.openxmlformats.org/officeDocument/2006/relationships/font" Target="fonts/PTSans-boldItalic.fntdata"/><Relationship Id="rId13" Type="http://schemas.openxmlformats.org/officeDocument/2006/relationships/slide" Target="slides/slide9.xml"/><Relationship Id="rId35" Type="http://schemas.openxmlformats.org/officeDocument/2006/relationships/font" Target="fonts/SourceSansPro-italic.fntdata"/><Relationship Id="rId12" Type="http://schemas.openxmlformats.org/officeDocument/2006/relationships/slide" Target="slides/slide8.xml"/><Relationship Id="rId34" Type="http://schemas.openxmlformats.org/officeDocument/2006/relationships/font" Target="fonts/SourceSansPro-bold.fntdata"/><Relationship Id="rId15" Type="http://schemas.openxmlformats.org/officeDocument/2006/relationships/slide" Target="slides/slide11.xml"/><Relationship Id="rId14" Type="http://schemas.openxmlformats.org/officeDocument/2006/relationships/slide" Target="slides/slide10.xml"/><Relationship Id="rId36" Type="http://schemas.openxmlformats.org/officeDocument/2006/relationships/font" Target="fonts/SourceSansPro-boldItalic.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Shape 3"/>
          <p:cNvSpPr txBox="1"/>
          <p:nvPr>
            <p:ph idx="2" type="hdr"/>
          </p:nvPr>
        </p:nvSpPr>
        <p:spPr>
          <a:xfrm>
            <a:off x="0" y="0"/>
            <a:ext cx="5283200" cy="344487"/>
          </a:xfrm>
          <a:prstGeom prst="rect">
            <a:avLst/>
          </a:prstGeom>
          <a:noFill/>
          <a:ln>
            <a:noFill/>
          </a:ln>
        </p:spPr>
        <p:txBody>
          <a:bodyPr anchorCtr="0" anchor="t" bIns="91425" lIns="91425" rIns="91425" tIns="91425"/>
          <a:lstStyle>
            <a:lvl1pPr indent="0" lvl="0" marL="0" marR="0" rtl="0" algn="l">
              <a:spcBef>
                <a:spcPts val="0"/>
              </a:spcBef>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4" name="Shape 4"/>
          <p:cNvSpPr txBox="1"/>
          <p:nvPr>
            <p:ph idx="10" type="dt"/>
          </p:nvPr>
        </p:nvSpPr>
        <p:spPr>
          <a:xfrm>
            <a:off x="6905625" y="0"/>
            <a:ext cx="5283200" cy="344487"/>
          </a:xfrm>
          <a:prstGeom prst="rect">
            <a:avLst/>
          </a:prstGeom>
          <a:noFill/>
          <a:ln>
            <a:noFill/>
          </a:ln>
        </p:spPr>
        <p:txBody>
          <a:bodyPr anchorCtr="0" anchor="t" bIns="91425" lIns="91425" rIns="91425" tIns="91425"/>
          <a:lstStyle>
            <a:lvl1pPr indent="0" lvl="0" marL="0" marR="0" rtl="0" algn="r">
              <a:spcBef>
                <a:spcPts val="0"/>
              </a:spcBef>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5" name="Shape 5"/>
          <p:cNvSpPr/>
          <p:nvPr>
            <p:ph idx="3" type="sldImg"/>
          </p:nvPr>
        </p:nvSpPr>
        <p:spPr>
          <a:xfrm>
            <a:off x="4038600" y="857250"/>
            <a:ext cx="4114800" cy="2314575"/>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6" name="Shape 6"/>
          <p:cNvSpPr txBox="1"/>
          <p:nvPr>
            <p:ph idx="1" type="body"/>
          </p:nvPr>
        </p:nvSpPr>
        <p:spPr>
          <a:xfrm>
            <a:off x="1219200" y="3300412"/>
            <a:ext cx="9753599" cy="2700336"/>
          </a:xfrm>
          <a:prstGeom prst="rect">
            <a:avLst/>
          </a:prstGeom>
          <a:noFill/>
          <a:ln>
            <a:noFill/>
          </a:ln>
        </p:spPr>
        <p:txBody>
          <a:bodyPr anchorCtr="0" anchor="t" bIns="91425" lIns="91425" rIns="91425" tIns="91425"/>
          <a:lstStyle>
            <a:lvl1pPr indent="0" lvl="0" marL="0" marR="0" rtl="0" algn="l">
              <a:spcBef>
                <a:spcPts val="0"/>
              </a:spcBef>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buNone/>
              <a:defRPr b="0" i="0" sz="1200" u="none" cap="none" strike="noStrike">
                <a:solidFill>
                  <a:schemeClr val="dk1"/>
                </a:solidFill>
                <a:latin typeface="Calibri"/>
                <a:ea typeface="Calibri"/>
                <a:cs typeface="Calibri"/>
                <a:sym typeface="Calibri"/>
              </a:defRPr>
            </a:lvl2pPr>
            <a:lvl3pPr indent="0" lvl="2" marL="914400" marR="0" rtl="0" algn="l">
              <a:spcBef>
                <a:spcPts val="0"/>
              </a:spcBef>
              <a:buNone/>
              <a:defRPr b="0" i="0" sz="1200" u="none" cap="none" strike="noStrike">
                <a:solidFill>
                  <a:schemeClr val="dk1"/>
                </a:solidFill>
                <a:latin typeface="Calibri"/>
                <a:ea typeface="Calibri"/>
                <a:cs typeface="Calibri"/>
                <a:sym typeface="Calibri"/>
              </a:defRPr>
            </a:lvl3pPr>
            <a:lvl4pPr indent="0" lvl="3" marL="1371600" marR="0" rtl="0" algn="l">
              <a:spcBef>
                <a:spcPts val="0"/>
              </a:spcBef>
              <a:buNone/>
              <a:defRPr b="0" i="0" sz="1200" u="none" cap="none" strike="noStrike">
                <a:solidFill>
                  <a:schemeClr val="dk1"/>
                </a:solidFill>
                <a:latin typeface="Calibri"/>
                <a:ea typeface="Calibri"/>
                <a:cs typeface="Calibri"/>
                <a:sym typeface="Calibri"/>
              </a:defRPr>
            </a:lvl4pPr>
            <a:lvl5pPr indent="0" lvl="4" marL="1828800" marR="0" rtl="0" algn="l">
              <a:spcBef>
                <a:spcPts val="0"/>
              </a:spcBef>
              <a:buNone/>
              <a:defRPr b="0" i="0" sz="1200" u="none" cap="none" strike="noStrike">
                <a:solidFill>
                  <a:schemeClr val="dk1"/>
                </a:solidFill>
                <a:latin typeface="Calibri"/>
                <a:ea typeface="Calibri"/>
                <a:cs typeface="Calibri"/>
                <a:sym typeface="Calibri"/>
              </a:defRPr>
            </a:lvl5pPr>
            <a:lvl6pPr indent="0" lvl="5" marL="2286000" marR="0" rtl="0" algn="l">
              <a:spcBef>
                <a:spcPts val="0"/>
              </a:spcBef>
              <a:buNone/>
              <a:defRPr b="0" i="0" sz="1200" u="none" cap="none" strike="noStrike">
                <a:solidFill>
                  <a:schemeClr val="dk1"/>
                </a:solidFill>
                <a:latin typeface="Calibri"/>
                <a:ea typeface="Calibri"/>
                <a:cs typeface="Calibri"/>
                <a:sym typeface="Calibri"/>
              </a:defRPr>
            </a:lvl6pPr>
            <a:lvl7pPr indent="0" lvl="6" marL="2743200" marR="0" rtl="0" algn="l">
              <a:spcBef>
                <a:spcPts val="0"/>
              </a:spcBef>
              <a:buNone/>
              <a:defRPr b="0" i="0" sz="1200" u="none" cap="none" strike="noStrike">
                <a:solidFill>
                  <a:schemeClr val="dk1"/>
                </a:solidFill>
                <a:latin typeface="Calibri"/>
                <a:ea typeface="Calibri"/>
                <a:cs typeface="Calibri"/>
                <a:sym typeface="Calibri"/>
              </a:defRPr>
            </a:lvl7pPr>
            <a:lvl8pPr indent="0" lvl="7" marL="3200400" marR="0" rtl="0" algn="l">
              <a:spcBef>
                <a:spcPts val="0"/>
              </a:spcBef>
              <a:buNone/>
              <a:defRPr b="0" i="0" sz="1200" u="none" cap="none" strike="noStrike">
                <a:solidFill>
                  <a:schemeClr val="dk1"/>
                </a:solidFill>
                <a:latin typeface="Calibri"/>
                <a:ea typeface="Calibri"/>
                <a:cs typeface="Calibri"/>
                <a:sym typeface="Calibri"/>
              </a:defRPr>
            </a:lvl8pPr>
            <a:lvl9pPr indent="0" lvl="8" marL="3657600" marR="0" rtl="0" algn="l">
              <a:spcBef>
                <a:spcPts val="0"/>
              </a:spcBef>
              <a:buNone/>
              <a:defRPr b="0" i="0" sz="1200" u="none" cap="none" strike="noStrike">
                <a:solidFill>
                  <a:schemeClr val="dk1"/>
                </a:solidFill>
                <a:latin typeface="Calibri"/>
                <a:ea typeface="Calibri"/>
                <a:cs typeface="Calibri"/>
                <a:sym typeface="Calibri"/>
              </a:defRPr>
            </a:lvl9pPr>
          </a:lstStyle>
          <a:p/>
        </p:txBody>
      </p:sp>
      <p:sp>
        <p:nvSpPr>
          <p:cNvPr id="7" name="Shape 7"/>
          <p:cNvSpPr txBox="1"/>
          <p:nvPr>
            <p:ph idx="11" type="ftr"/>
          </p:nvPr>
        </p:nvSpPr>
        <p:spPr>
          <a:xfrm>
            <a:off x="0" y="6513512"/>
            <a:ext cx="5283200" cy="344486"/>
          </a:xfrm>
          <a:prstGeom prst="rect">
            <a:avLst/>
          </a:prstGeom>
          <a:noFill/>
          <a:ln>
            <a:noFill/>
          </a:ln>
        </p:spPr>
        <p:txBody>
          <a:bodyPr anchorCtr="0" anchor="b" bIns="91425" lIns="91425" rIns="91425" tIns="91425"/>
          <a:lstStyle>
            <a:lvl1pPr indent="0" lvl="0" marL="0" marR="0" rtl="0" algn="l">
              <a:spcBef>
                <a:spcPts val="0"/>
              </a:spcBef>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8" name="Shape 8"/>
          <p:cNvSpPr txBox="1"/>
          <p:nvPr>
            <p:ph idx="12" type="sldNum"/>
          </p:nvPr>
        </p:nvSpPr>
        <p:spPr>
          <a:xfrm>
            <a:off x="6905625" y="6513512"/>
            <a:ext cx="5283200" cy="3444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i="0" lang="en-US" sz="1200" u="none" cap="none" strike="noStrike">
                <a:solidFill>
                  <a:schemeClr val="dk1"/>
                </a:solidFill>
                <a:latin typeface="Calibri"/>
                <a:ea typeface="Calibri"/>
                <a:cs typeface="Calibri"/>
                <a:sym typeface="Calibri"/>
              </a:rPr>
              <a:t>‹#›</a:t>
            </a:fld>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 name="Shape 24"/>
        <p:cNvGrpSpPr/>
        <p:nvPr/>
      </p:nvGrpSpPr>
      <p:grpSpPr>
        <a:xfrm>
          <a:off x="0" y="0"/>
          <a:ext cx="0" cy="0"/>
          <a:chOff x="0" y="0"/>
          <a:chExt cx="0" cy="0"/>
        </a:xfrm>
      </p:grpSpPr>
      <p:sp>
        <p:nvSpPr>
          <p:cNvPr id="25" name="Shape 25"/>
          <p:cNvSpPr txBox="1"/>
          <p:nvPr>
            <p:ph idx="1" type="body"/>
          </p:nvPr>
        </p:nvSpPr>
        <p:spPr>
          <a:xfrm>
            <a:off x="1219200" y="3300412"/>
            <a:ext cx="9753599" cy="2700336"/>
          </a:xfrm>
          <a:prstGeom prst="rect">
            <a:avLst/>
          </a:prstGeom>
        </p:spPr>
        <p:txBody>
          <a:bodyPr anchorCtr="0" anchor="t" bIns="91425" lIns="91425" rIns="91425" tIns="91425">
            <a:noAutofit/>
          </a:bodyPr>
          <a:lstStyle/>
          <a:p>
            <a:pPr lvl="0">
              <a:spcBef>
                <a:spcPts val="0"/>
              </a:spcBef>
              <a:buNone/>
            </a:pPr>
            <a:r>
              <a:t/>
            </a:r>
            <a:endParaRPr/>
          </a:p>
        </p:txBody>
      </p:sp>
      <p:sp>
        <p:nvSpPr>
          <p:cNvPr id="26" name="Shape 26"/>
          <p:cNvSpPr/>
          <p:nvPr>
            <p:ph idx="2" type="sldImg"/>
          </p:nvPr>
        </p:nvSpPr>
        <p:spPr>
          <a:xfrm>
            <a:off x="4038600" y="857250"/>
            <a:ext cx="4114800" cy="2314575"/>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 name="Shape 113"/>
        <p:cNvGrpSpPr/>
        <p:nvPr/>
      </p:nvGrpSpPr>
      <p:grpSpPr>
        <a:xfrm>
          <a:off x="0" y="0"/>
          <a:ext cx="0" cy="0"/>
          <a:chOff x="0" y="0"/>
          <a:chExt cx="0" cy="0"/>
        </a:xfrm>
      </p:grpSpPr>
      <p:sp>
        <p:nvSpPr>
          <p:cNvPr id="114" name="Shape 114"/>
          <p:cNvSpPr txBox="1"/>
          <p:nvPr>
            <p:ph idx="1" type="body"/>
          </p:nvPr>
        </p:nvSpPr>
        <p:spPr>
          <a:xfrm>
            <a:off x="1219200" y="3300412"/>
            <a:ext cx="9753599" cy="2700336"/>
          </a:xfrm>
          <a:prstGeom prst="rect">
            <a:avLst/>
          </a:prstGeom>
        </p:spPr>
        <p:txBody>
          <a:bodyPr anchorCtr="0" anchor="t" bIns="91425" lIns="91425" rIns="91425" tIns="91425">
            <a:noAutofit/>
          </a:bodyPr>
          <a:lstStyle/>
          <a:p>
            <a:pPr lvl="0">
              <a:spcBef>
                <a:spcPts val="0"/>
              </a:spcBef>
              <a:buNone/>
            </a:pPr>
            <a:r>
              <a:t/>
            </a:r>
            <a:endParaRPr/>
          </a:p>
        </p:txBody>
      </p:sp>
      <p:sp>
        <p:nvSpPr>
          <p:cNvPr id="115" name="Shape 115"/>
          <p:cNvSpPr/>
          <p:nvPr>
            <p:ph idx="2" type="sldImg"/>
          </p:nvPr>
        </p:nvSpPr>
        <p:spPr>
          <a:xfrm>
            <a:off x="4038600" y="857250"/>
            <a:ext cx="4114800" cy="2314575"/>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 name="Shape 122"/>
        <p:cNvGrpSpPr/>
        <p:nvPr/>
      </p:nvGrpSpPr>
      <p:grpSpPr>
        <a:xfrm>
          <a:off x="0" y="0"/>
          <a:ext cx="0" cy="0"/>
          <a:chOff x="0" y="0"/>
          <a:chExt cx="0" cy="0"/>
        </a:xfrm>
      </p:grpSpPr>
      <p:sp>
        <p:nvSpPr>
          <p:cNvPr id="123" name="Shape 123"/>
          <p:cNvSpPr txBox="1"/>
          <p:nvPr>
            <p:ph idx="1" type="body"/>
          </p:nvPr>
        </p:nvSpPr>
        <p:spPr>
          <a:xfrm>
            <a:off x="1219200" y="3300412"/>
            <a:ext cx="9753599" cy="2700336"/>
          </a:xfrm>
          <a:prstGeom prst="rect">
            <a:avLst/>
          </a:prstGeom>
        </p:spPr>
        <p:txBody>
          <a:bodyPr anchorCtr="0" anchor="t" bIns="91425" lIns="91425" rIns="91425" tIns="91425">
            <a:noAutofit/>
          </a:bodyPr>
          <a:lstStyle/>
          <a:p>
            <a:pPr lvl="0">
              <a:spcBef>
                <a:spcPts val="0"/>
              </a:spcBef>
              <a:buNone/>
            </a:pPr>
            <a:r>
              <a:t/>
            </a:r>
            <a:endParaRPr/>
          </a:p>
        </p:txBody>
      </p:sp>
      <p:sp>
        <p:nvSpPr>
          <p:cNvPr id="124" name="Shape 124"/>
          <p:cNvSpPr/>
          <p:nvPr>
            <p:ph idx="2" type="sldImg"/>
          </p:nvPr>
        </p:nvSpPr>
        <p:spPr>
          <a:xfrm>
            <a:off x="4038600" y="857250"/>
            <a:ext cx="4114800" cy="2314575"/>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 name="Shape 131"/>
        <p:cNvGrpSpPr/>
        <p:nvPr/>
      </p:nvGrpSpPr>
      <p:grpSpPr>
        <a:xfrm>
          <a:off x="0" y="0"/>
          <a:ext cx="0" cy="0"/>
          <a:chOff x="0" y="0"/>
          <a:chExt cx="0" cy="0"/>
        </a:xfrm>
      </p:grpSpPr>
      <p:sp>
        <p:nvSpPr>
          <p:cNvPr id="132" name="Shape 132"/>
          <p:cNvSpPr txBox="1"/>
          <p:nvPr>
            <p:ph idx="1" type="body"/>
          </p:nvPr>
        </p:nvSpPr>
        <p:spPr>
          <a:xfrm>
            <a:off x="1219200" y="3300412"/>
            <a:ext cx="9753599" cy="2700336"/>
          </a:xfrm>
          <a:prstGeom prst="rect">
            <a:avLst/>
          </a:prstGeom>
        </p:spPr>
        <p:txBody>
          <a:bodyPr anchorCtr="0" anchor="t" bIns="91425" lIns="91425" rIns="91425" tIns="91425">
            <a:noAutofit/>
          </a:bodyPr>
          <a:lstStyle/>
          <a:p>
            <a:pPr lvl="0">
              <a:spcBef>
                <a:spcPts val="0"/>
              </a:spcBef>
              <a:buNone/>
            </a:pPr>
            <a:r>
              <a:t/>
            </a:r>
            <a:endParaRPr/>
          </a:p>
        </p:txBody>
      </p:sp>
      <p:sp>
        <p:nvSpPr>
          <p:cNvPr id="133" name="Shape 133"/>
          <p:cNvSpPr/>
          <p:nvPr>
            <p:ph idx="2" type="sldImg"/>
          </p:nvPr>
        </p:nvSpPr>
        <p:spPr>
          <a:xfrm>
            <a:off x="4038600" y="857250"/>
            <a:ext cx="4114800" cy="2314575"/>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 name="Shape 142"/>
        <p:cNvGrpSpPr/>
        <p:nvPr/>
      </p:nvGrpSpPr>
      <p:grpSpPr>
        <a:xfrm>
          <a:off x="0" y="0"/>
          <a:ext cx="0" cy="0"/>
          <a:chOff x="0" y="0"/>
          <a:chExt cx="0" cy="0"/>
        </a:xfrm>
      </p:grpSpPr>
      <p:sp>
        <p:nvSpPr>
          <p:cNvPr id="143" name="Shape 143"/>
          <p:cNvSpPr txBox="1"/>
          <p:nvPr>
            <p:ph idx="1" type="body"/>
          </p:nvPr>
        </p:nvSpPr>
        <p:spPr>
          <a:xfrm>
            <a:off x="1219200" y="3300412"/>
            <a:ext cx="9753599" cy="2700336"/>
          </a:xfrm>
          <a:prstGeom prst="rect">
            <a:avLst/>
          </a:prstGeom>
        </p:spPr>
        <p:txBody>
          <a:bodyPr anchorCtr="0" anchor="t" bIns="91425" lIns="91425" rIns="91425" tIns="91425">
            <a:noAutofit/>
          </a:bodyPr>
          <a:lstStyle/>
          <a:p>
            <a:pPr lvl="0">
              <a:spcBef>
                <a:spcPts val="0"/>
              </a:spcBef>
              <a:buNone/>
            </a:pPr>
            <a:r>
              <a:t/>
            </a:r>
            <a:endParaRPr/>
          </a:p>
        </p:txBody>
      </p:sp>
      <p:sp>
        <p:nvSpPr>
          <p:cNvPr id="144" name="Shape 144"/>
          <p:cNvSpPr/>
          <p:nvPr>
            <p:ph idx="2" type="sldImg"/>
          </p:nvPr>
        </p:nvSpPr>
        <p:spPr>
          <a:xfrm>
            <a:off x="4038600" y="857250"/>
            <a:ext cx="4114800" cy="2314575"/>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 name="Shape 152"/>
        <p:cNvGrpSpPr/>
        <p:nvPr/>
      </p:nvGrpSpPr>
      <p:grpSpPr>
        <a:xfrm>
          <a:off x="0" y="0"/>
          <a:ext cx="0" cy="0"/>
          <a:chOff x="0" y="0"/>
          <a:chExt cx="0" cy="0"/>
        </a:xfrm>
      </p:grpSpPr>
      <p:sp>
        <p:nvSpPr>
          <p:cNvPr id="153" name="Shape 153"/>
          <p:cNvSpPr txBox="1"/>
          <p:nvPr>
            <p:ph idx="1" type="body"/>
          </p:nvPr>
        </p:nvSpPr>
        <p:spPr>
          <a:xfrm>
            <a:off x="1219200" y="3300412"/>
            <a:ext cx="9753599" cy="2700336"/>
          </a:xfrm>
          <a:prstGeom prst="rect">
            <a:avLst/>
          </a:prstGeom>
        </p:spPr>
        <p:txBody>
          <a:bodyPr anchorCtr="0" anchor="t" bIns="91425" lIns="91425" rIns="91425" tIns="91425">
            <a:noAutofit/>
          </a:bodyPr>
          <a:lstStyle/>
          <a:p>
            <a:pPr lvl="0">
              <a:spcBef>
                <a:spcPts val="0"/>
              </a:spcBef>
              <a:buNone/>
            </a:pPr>
            <a:r>
              <a:t/>
            </a:r>
            <a:endParaRPr/>
          </a:p>
        </p:txBody>
      </p:sp>
      <p:sp>
        <p:nvSpPr>
          <p:cNvPr id="154" name="Shape 154"/>
          <p:cNvSpPr/>
          <p:nvPr>
            <p:ph idx="2" type="sldImg"/>
          </p:nvPr>
        </p:nvSpPr>
        <p:spPr>
          <a:xfrm>
            <a:off x="4038600" y="857250"/>
            <a:ext cx="4114800" cy="2314575"/>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 name="Shape 162"/>
        <p:cNvGrpSpPr/>
        <p:nvPr/>
      </p:nvGrpSpPr>
      <p:grpSpPr>
        <a:xfrm>
          <a:off x="0" y="0"/>
          <a:ext cx="0" cy="0"/>
          <a:chOff x="0" y="0"/>
          <a:chExt cx="0" cy="0"/>
        </a:xfrm>
      </p:grpSpPr>
      <p:sp>
        <p:nvSpPr>
          <p:cNvPr id="163" name="Shape 163"/>
          <p:cNvSpPr txBox="1"/>
          <p:nvPr>
            <p:ph idx="1" type="body"/>
          </p:nvPr>
        </p:nvSpPr>
        <p:spPr>
          <a:xfrm>
            <a:off x="1219200" y="3300412"/>
            <a:ext cx="9753599" cy="2700336"/>
          </a:xfrm>
          <a:prstGeom prst="rect">
            <a:avLst/>
          </a:prstGeom>
        </p:spPr>
        <p:txBody>
          <a:bodyPr anchorCtr="0" anchor="t" bIns="91425" lIns="91425" rIns="91425" tIns="91425">
            <a:noAutofit/>
          </a:bodyPr>
          <a:lstStyle/>
          <a:p>
            <a:pPr lvl="0">
              <a:spcBef>
                <a:spcPts val="0"/>
              </a:spcBef>
              <a:buNone/>
            </a:pPr>
            <a:r>
              <a:t/>
            </a:r>
            <a:endParaRPr/>
          </a:p>
        </p:txBody>
      </p:sp>
      <p:sp>
        <p:nvSpPr>
          <p:cNvPr id="164" name="Shape 164"/>
          <p:cNvSpPr/>
          <p:nvPr>
            <p:ph idx="2" type="sldImg"/>
          </p:nvPr>
        </p:nvSpPr>
        <p:spPr>
          <a:xfrm>
            <a:off x="4038600" y="857250"/>
            <a:ext cx="4114800" cy="2314575"/>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 name="Shape 173"/>
        <p:cNvGrpSpPr/>
        <p:nvPr/>
      </p:nvGrpSpPr>
      <p:grpSpPr>
        <a:xfrm>
          <a:off x="0" y="0"/>
          <a:ext cx="0" cy="0"/>
          <a:chOff x="0" y="0"/>
          <a:chExt cx="0" cy="0"/>
        </a:xfrm>
      </p:grpSpPr>
      <p:sp>
        <p:nvSpPr>
          <p:cNvPr id="174" name="Shape 174"/>
          <p:cNvSpPr/>
          <p:nvPr>
            <p:ph idx="2" type="sldImg"/>
          </p:nvPr>
        </p:nvSpPr>
        <p:spPr>
          <a:xfrm>
            <a:off x="4038600" y="857250"/>
            <a:ext cx="4114800" cy="2314575"/>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75" name="Shape 175"/>
          <p:cNvSpPr txBox="1"/>
          <p:nvPr>
            <p:ph idx="1" type="body"/>
          </p:nvPr>
        </p:nvSpPr>
        <p:spPr>
          <a:xfrm>
            <a:off x="1219200" y="3300412"/>
            <a:ext cx="9753599" cy="2700336"/>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p:txBody>
      </p:sp>
      <p:sp>
        <p:nvSpPr>
          <p:cNvPr id="176" name="Shape 176"/>
          <p:cNvSpPr txBox="1"/>
          <p:nvPr>
            <p:ph idx="12" type="sldNum"/>
          </p:nvPr>
        </p:nvSpPr>
        <p:spPr>
          <a:xfrm>
            <a:off x="6905625" y="6513512"/>
            <a:ext cx="5283200" cy="3444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 name="Shape 185"/>
        <p:cNvGrpSpPr/>
        <p:nvPr/>
      </p:nvGrpSpPr>
      <p:grpSpPr>
        <a:xfrm>
          <a:off x="0" y="0"/>
          <a:ext cx="0" cy="0"/>
          <a:chOff x="0" y="0"/>
          <a:chExt cx="0" cy="0"/>
        </a:xfrm>
      </p:grpSpPr>
      <p:sp>
        <p:nvSpPr>
          <p:cNvPr id="186" name="Shape 186"/>
          <p:cNvSpPr txBox="1"/>
          <p:nvPr>
            <p:ph idx="1" type="body"/>
          </p:nvPr>
        </p:nvSpPr>
        <p:spPr>
          <a:xfrm>
            <a:off x="1219200" y="3300412"/>
            <a:ext cx="9753599" cy="2700336"/>
          </a:xfrm>
          <a:prstGeom prst="rect">
            <a:avLst/>
          </a:prstGeom>
        </p:spPr>
        <p:txBody>
          <a:bodyPr anchorCtr="0" anchor="t" bIns="91425" lIns="91425" rIns="91425" tIns="91425">
            <a:noAutofit/>
          </a:bodyPr>
          <a:lstStyle/>
          <a:p>
            <a:pPr lvl="0">
              <a:spcBef>
                <a:spcPts val="0"/>
              </a:spcBef>
              <a:buNone/>
            </a:pPr>
            <a:r>
              <a:t/>
            </a:r>
            <a:endParaRPr/>
          </a:p>
        </p:txBody>
      </p:sp>
      <p:sp>
        <p:nvSpPr>
          <p:cNvPr id="187" name="Shape 187"/>
          <p:cNvSpPr/>
          <p:nvPr>
            <p:ph idx="2" type="sldImg"/>
          </p:nvPr>
        </p:nvSpPr>
        <p:spPr>
          <a:xfrm>
            <a:off x="4038600" y="857250"/>
            <a:ext cx="4114800" cy="2314575"/>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Shape 196"/>
          <p:cNvSpPr txBox="1"/>
          <p:nvPr>
            <p:ph idx="1" type="body"/>
          </p:nvPr>
        </p:nvSpPr>
        <p:spPr>
          <a:xfrm>
            <a:off x="1219200" y="3300412"/>
            <a:ext cx="9753599" cy="2700336"/>
          </a:xfrm>
          <a:prstGeom prst="rect">
            <a:avLst/>
          </a:prstGeom>
        </p:spPr>
        <p:txBody>
          <a:bodyPr anchorCtr="0" anchor="t" bIns="91425" lIns="91425" rIns="91425" tIns="91425">
            <a:noAutofit/>
          </a:bodyPr>
          <a:lstStyle/>
          <a:p>
            <a:pPr lvl="0">
              <a:spcBef>
                <a:spcPts val="0"/>
              </a:spcBef>
              <a:buNone/>
            </a:pPr>
            <a:r>
              <a:t/>
            </a:r>
            <a:endParaRPr/>
          </a:p>
        </p:txBody>
      </p:sp>
      <p:sp>
        <p:nvSpPr>
          <p:cNvPr id="197" name="Shape 197"/>
          <p:cNvSpPr/>
          <p:nvPr>
            <p:ph idx="2" type="sldImg"/>
          </p:nvPr>
        </p:nvSpPr>
        <p:spPr>
          <a:xfrm>
            <a:off x="4038600" y="857250"/>
            <a:ext cx="4114800" cy="2314575"/>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 name="Shape 204"/>
        <p:cNvGrpSpPr/>
        <p:nvPr/>
      </p:nvGrpSpPr>
      <p:grpSpPr>
        <a:xfrm>
          <a:off x="0" y="0"/>
          <a:ext cx="0" cy="0"/>
          <a:chOff x="0" y="0"/>
          <a:chExt cx="0" cy="0"/>
        </a:xfrm>
      </p:grpSpPr>
      <p:sp>
        <p:nvSpPr>
          <p:cNvPr id="205" name="Shape 205"/>
          <p:cNvSpPr txBox="1"/>
          <p:nvPr>
            <p:ph idx="1" type="body"/>
          </p:nvPr>
        </p:nvSpPr>
        <p:spPr>
          <a:xfrm>
            <a:off x="1219200" y="3300412"/>
            <a:ext cx="9753599" cy="2700336"/>
          </a:xfrm>
          <a:prstGeom prst="rect">
            <a:avLst/>
          </a:prstGeom>
        </p:spPr>
        <p:txBody>
          <a:bodyPr anchorCtr="0" anchor="t" bIns="91425" lIns="91425" rIns="91425" tIns="91425">
            <a:noAutofit/>
          </a:bodyPr>
          <a:lstStyle/>
          <a:p>
            <a:pPr lvl="0">
              <a:spcBef>
                <a:spcPts val="0"/>
              </a:spcBef>
              <a:buNone/>
            </a:pPr>
            <a:r>
              <a:t/>
            </a:r>
            <a:endParaRPr/>
          </a:p>
        </p:txBody>
      </p:sp>
      <p:sp>
        <p:nvSpPr>
          <p:cNvPr id="206" name="Shape 206"/>
          <p:cNvSpPr/>
          <p:nvPr>
            <p:ph idx="2" type="sldImg"/>
          </p:nvPr>
        </p:nvSpPr>
        <p:spPr>
          <a:xfrm>
            <a:off x="4038600" y="857250"/>
            <a:ext cx="4114800" cy="2314575"/>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 name="Shape 35"/>
        <p:cNvGrpSpPr/>
        <p:nvPr/>
      </p:nvGrpSpPr>
      <p:grpSpPr>
        <a:xfrm>
          <a:off x="0" y="0"/>
          <a:ext cx="0" cy="0"/>
          <a:chOff x="0" y="0"/>
          <a:chExt cx="0" cy="0"/>
        </a:xfrm>
      </p:grpSpPr>
      <p:sp>
        <p:nvSpPr>
          <p:cNvPr id="36" name="Shape 36"/>
          <p:cNvSpPr txBox="1"/>
          <p:nvPr>
            <p:ph idx="1" type="body"/>
          </p:nvPr>
        </p:nvSpPr>
        <p:spPr>
          <a:xfrm>
            <a:off x="1219200" y="3300412"/>
            <a:ext cx="9753599" cy="2700336"/>
          </a:xfrm>
          <a:prstGeom prst="rect">
            <a:avLst/>
          </a:prstGeom>
        </p:spPr>
        <p:txBody>
          <a:bodyPr anchorCtr="0" anchor="t" bIns="91425" lIns="91425" rIns="91425" tIns="91425">
            <a:noAutofit/>
          </a:bodyPr>
          <a:lstStyle/>
          <a:p>
            <a:pPr lvl="0">
              <a:spcBef>
                <a:spcPts val="0"/>
              </a:spcBef>
              <a:buNone/>
            </a:pPr>
            <a:r>
              <a:t/>
            </a:r>
            <a:endParaRPr/>
          </a:p>
        </p:txBody>
      </p:sp>
      <p:sp>
        <p:nvSpPr>
          <p:cNvPr id="37" name="Shape 37"/>
          <p:cNvSpPr/>
          <p:nvPr>
            <p:ph idx="2" type="sldImg"/>
          </p:nvPr>
        </p:nvSpPr>
        <p:spPr>
          <a:xfrm>
            <a:off x="4038600" y="857250"/>
            <a:ext cx="4114800" cy="2314575"/>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 name="Shape 213"/>
        <p:cNvGrpSpPr/>
        <p:nvPr/>
      </p:nvGrpSpPr>
      <p:grpSpPr>
        <a:xfrm>
          <a:off x="0" y="0"/>
          <a:ext cx="0" cy="0"/>
          <a:chOff x="0" y="0"/>
          <a:chExt cx="0" cy="0"/>
        </a:xfrm>
      </p:grpSpPr>
      <p:sp>
        <p:nvSpPr>
          <p:cNvPr id="214" name="Shape 214"/>
          <p:cNvSpPr txBox="1"/>
          <p:nvPr>
            <p:ph idx="1" type="body"/>
          </p:nvPr>
        </p:nvSpPr>
        <p:spPr>
          <a:xfrm>
            <a:off x="1219200" y="3300412"/>
            <a:ext cx="9753599" cy="2700336"/>
          </a:xfrm>
          <a:prstGeom prst="rect">
            <a:avLst/>
          </a:prstGeom>
        </p:spPr>
        <p:txBody>
          <a:bodyPr anchorCtr="0" anchor="t" bIns="91425" lIns="91425" rIns="91425" tIns="91425">
            <a:noAutofit/>
          </a:bodyPr>
          <a:lstStyle/>
          <a:p>
            <a:pPr lvl="0">
              <a:spcBef>
                <a:spcPts val="0"/>
              </a:spcBef>
              <a:buNone/>
            </a:pPr>
            <a:r>
              <a:t/>
            </a:r>
            <a:endParaRPr/>
          </a:p>
        </p:txBody>
      </p:sp>
      <p:sp>
        <p:nvSpPr>
          <p:cNvPr id="215" name="Shape 215"/>
          <p:cNvSpPr/>
          <p:nvPr>
            <p:ph idx="2" type="sldImg"/>
          </p:nvPr>
        </p:nvSpPr>
        <p:spPr>
          <a:xfrm>
            <a:off x="4038600" y="857250"/>
            <a:ext cx="4114800" cy="2314575"/>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 name="Shape 43"/>
        <p:cNvGrpSpPr/>
        <p:nvPr/>
      </p:nvGrpSpPr>
      <p:grpSpPr>
        <a:xfrm>
          <a:off x="0" y="0"/>
          <a:ext cx="0" cy="0"/>
          <a:chOff x="0" y="0"/>
          <a:chExt cx="0" cy="0"/>
        </a:xfrm>
      </p:grpSpPr>
      <p:sp>
        <p:nvSpPr>
          <p:cNvPr id="44" name="Shape 44"/>
          <p:cNvSpPr txBox="1"/>
          <p:nvPr>
            <p:ph idx="1" type="body"/>
          </p:nvPr>
        </p:nvSpPr>
        <p:spPr>
          <a:xfrm>
            <a:off x="1219200" y="3300412"/>
            <a:ext cx="9753599" cy="2700336"/>
          </a:xfrm>
          <a:prstGeom prst="rect">
            <a:avLst/>
          </a:prstGeom>
        </p:spPr>
        <p:txBody>
          <a:bodyPr anchorCtr="0" anchor="t" bIns="91425" lIns="91425" rIns="91425" tIns="91425">
            <a:noAutofit/>
          </a:bodyPr>
          <a:lstStyle/>
          <a:p>
            <a:pPr lvl="0">
              <a:spcBef>
                <a:spcPts val="0"/>
              </a:spcBef>
              <a:buNone/>
            </a:pPr>
            <a:r>
              <a:t/>
            </a:r>
            <a:endParaRPr/>
          </a:p>
        </p:txBody>
      </p:sp>
      <p:sp>
        <p:nvSpPr>
          <p:cNvPr id="45" name="Shape 45"/>
          <p:cNvSpPr/>
          <p:nvPr>
            <p:ph idx="2" type="sldImg"/>
          </p:nvPr>
        </p:nvSpPr>
        <p:spPr>
          <a:xfrm>
            <a:off x="4038600" y="857250"/>
            <a:ext cx="4114800" cy="2314575"/>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 name="Shape 51"/>
        <p:cNvGrpSpPr/>
        <p:nvPr/>
      </p:nvGrpSpPr>
      <p:grpSpPr>
        <a:xfrm>
          <a:off x="0" y="0"/>
          <a:ext cx="0" cy="0"/>
          <a:chOff x="0" y="0"/>
          <a:chExt cx="0" cy="0"/>
        </a:xfrm>
      </p:grpSpPr>
      <p:sp>
        <p:nvSpPr>
          <p:cNvPr id="52" name="Shape 52"/>
          <p:cNvSpPr txBox="1"/>
          <p:nvPr>
            <p:ph idx="1" type="body"/>
          </p:nvPr>
        </p:nvSpPr>
        <p:spPr>
          <a:xfrm>
            <a:off x="1219200" y="3300412"/>
            <a:ext cx="9753599" cy="2700336"/>
          </a:xfrm>
          <a:prstGeom prst="rect">
            <a:avLst/>
          </a:prstGeom>
        </p:spPr>
        <p:txBody>
          <a:bodyPr anchorCtr="0" anchor="t" bIns="91425" lIns="91425" rIns="91425" tIns="91425">
            <a:noAutofit/>
          </a:bodyPr>
          <a:lstStyle/>
          <a:p>
            <a:pPr lvl="0">
              <a:spcBef>
                <a:spcPts val="0"/>
              </a:spcBef>
              <a:buNone/>
            </a:pPr>
            <a:r>
              <a:t/>
            </a:r>
            <a:endParaRPr/>
          </a:p>
        </p:txBody>
      </p:sp>
      <p:sp>
        <p:nvSpPr>
          <p:cNvPr id="53" name="Shape 53"/>
          <p:cNvSpPr/>
          <p:nvPr>
            <p:ph idx="2" type="sldImg"/>
          </p:nvPr>
        </p:nvSpPr>
        <p:spPr>
          <a:xfrm>
            <a:off x="4038600" y="857250"/>
            <a:ext cx="4114800" cy="2314575"/>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 name="Shape 60"/>
        <p:cNvGrpSpPr/>
        <p:nvPr/>
      </p:nvGrpSpPr>
      <p:grpSpPr>
        <a:xfrm>
          <a:off x="0" y="0"/>
          <a:ext cx="0" cy="0"/>
          <a:chOff x="0" y="0"/>
          <a:chExt cx="0" cy="0"/>
        </a:xfrm>
      </p:grpSpPr>
      <p:sp>
        <p:nvSpPr>
          <p:cNvPr id="61" name="Shape 61"/>
          <p:cNvSpPr txBox="1"/>
          <p:nvPr>
            <p:ph idx="1" type="body"/>
          </p:nvPr>
        </p:nvSpPr>
        <p:spPr>
          <a:xfrm>
            <a:off x="1219200" y="3300412"/>
            <a:ext cx="9753599" cy="2700336"/>
          </a:xfrm>
          <a:prstGeom prst="rect">
            <a:avLst/>
          </a:prstGeom>
        </p:spPr>
        <p:txBody>
          <a:bodyPr anchorCtr="0" anchor="t" bIns="91425" lIns="91425" rIns="91425" tIns="91425">
            <a:noAutofit/>
          </a:bodyPr>
          <a:lstStyle/>
          <a:p>
            <a:pPr lvl="0">
              <a:spcBef>
                <a:spcPts val="0"/>
              </a:spcBef>
              <a:buNone/>
            </a:pPr>
            <a:r>
              <a:t/>
            </a:r>
            <a:endParaRPr/>
          </a:p>
        </p:txBody>
      </p:sp>
      <p:sp>
        <p:nvSpPr>
          <p:cNvPr id="62" name="Shape 62"/>
          <p:cNvSpPr/>
          <p:nvPr>
            <p:ph idx="2" type="sldImg"/>
          </p:nvPr>
        </p:nvSpPr>
        <p:spPr>
          <a:xfrm>
            <a:off x="4038600" y="857250"/>
            <a:ext cx="4114800" cy="2314575"/>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 name="Shape 69"/>
        <p:cNvGrpSpPr/>
        <p:nvPr/>
      </p:nvGrpSpPr>
      <p:grpSpPr>
        <a:xfrm>
          <a:off x="0" y="0"/>
          <a:ext cx="0" cy="0"/>
          <a:chOff x="0" y="0"/>
          <a:chExt cx="0" cy="0"/>
        </a:xfrm>
      </p:grpSpPr>
      <p:sp>
        <p:nvSpPr>
          <p:cNvPr id="70" name="Shape 70"/>
          <p:cNvSpPr txBox="1"/>
          <p:nvPr>
            <p:ph idx="1" type="body"/>
          </p:nvPr>
        </p:nvSpPr>
        <p:spPr>
          <a:xfrm>
            <a:off x="1219200" y="3300412"/>
            <a:ext cx="9753599" cy="2700336"/>
          </a:xfrm>
          <a:prstGeom prst="rect">
            <a:avLst/>
          </a:prstGeom>
        </p:spPr>
        <p:txBody>
          <a:bodyPr anchorCtr="0" anchor="t" bIns="91425" lIns="91425" rIns="91425" tIns="91425">
            <a:noAutofit/>
          </a:bodyPr>
          <a:lstStyle/>
          <a:p>
            <a:pPr lvl="0">
              <a:spcBef>
                <a:spcPts val="0"/>
              </a:spcBef>
              <a:buNone/>
            </a:pPr>
            <a:r>
              <a:t/>
            </a:r>
            <a:endParaRPr/>
          </a:p>
        </p:txBody>
      </p:sp>
      <p:sp>
        <p:nvSpPr>
          <p:cNvPr id="71" name="Shape 71"/>
          <p:cNvSpPr/>
          <p:nvPr>
            <p:ph idx="2" type="sldImg"/>
          </p:nvPr>
        </p:nvSpPr>
        <p:spPr>
          <a:xfrm>
            <a:off x="4038600" y="857250"/>
            <a:ext cx="4114800" cy="2314575"/>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 name="Shape 79"/>
        <p:cNvGrpSpPr/>
        <p:nvPr/>
      </p:nvGrpSpPr>
      <p:grpSpPr>
        <a:xfrm>
          <a:off x="0" y="0"/>
          <a:ext cx="0" cy="0"/>
          <a:chOff x="0" y="0"/>
          <a:chExt cx="0" cy="0"/>
        </a:xfrm>
      </p:grpSpPr>
      <p:sp>
        <p:nvSpPr>
          <p:cNvPr id="80" name="Shape 80"/>
          <p:cNvSpPr txBox="1"/>
          <p:nvPr>
            <p:ph idx="1" type="body"/>
          </p:nvPr>
        </p:nvSpPr>
        <p:spPr>
          <a:xfrm>
            <a:off x="1219200" y="3300412"/>
            <a:ext cx="9753599" cy="2700336"/>
          </a:xfrm>
          <a:prstGeom prst="rect">
            <a:avLst/>
          </a:prstGeom>
        </p:spPr>
        <p:txBody>
          <a:bodyPr anchorCtr="0" anchor="t" bIns="91425" lIns="91425" rIns="91425" tIns="91425">
            <a:noAutofit/>
          </a:bodyPr>
          <a:lstStyle/>
          <a:p>
            <a:pPr lvl="0">
              <a:spcBef>
                <a:spcPts val="0"/>
              </a:spcBef>
              <a:buNone/>
            </a:pPr>
            <a:r>
              <a:t/>
            </a:r>
            <a:endParaRPr/>
          </a:p>
        </p:txBody>
      </p:sp>
      <p:sp>
        <p:nvSpPr>
          <p:cNvPr id="81" name="Shape 81"/>
          <p:cNvSpPr/>
          <p:nvPr>
            <p:ph idx="2" type="sldImg"/>
          </p:nvPr>
        </p:nvSpPr>
        <p:spPr>
          <a:xfrm>
            <a:off x="4038600" y="857250"/>
            <a:ext cx="4114800" cy="2314575"/>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 name="Shape 94"/>
        <p:cNvGrpSpPr/>
        <p:nvPr/>
      </p:nvGrpSpPr>
      <p:grpSpPr>
        <a:xfrm>
          <a:off x="0" y="0"/>
          <a:ext cx="0" cy="0"/>
          <a:chOff x="0" y="0"/>
          <a:chExt cx="0" cy="0"/>
        </a:xfrm>
      </p:grpSpPr>
      <p:sp>
        <p:nvSpPr>
          <p:cNvPr id="95" name="Shape 95"/>
          <p:cNvSpPr txBox="1"/>
          <p:nvPr>
            <p:ph idx="1" type="body"/>
          </p:nvPr>
        </p:nvSpPr>
        <p:spPr>
          <a:xfrm>
            <a:off x="1219200" y="3300412"/>
            <a:ext cx="9753599" cy="2700336"/>
          </a:xfrm>
          <a:prstGeom prst="rect">
            <a:avLst/>
          </a:prstGeom>
        </p:spPr>
        <p:txBody>
          <a:bodyPr anchorCtr="0" anchor="t" bIns="91425" lIns="91425" rIns="91425" tIns="91425">
            <a:noAutofit/>
          </a:bodyPr>
          <a:lstStyle/>
          <a:p>
            <a:pPr lvl="0">
              <a:spcBef>
                <a:spcPts val="0"/>
              </a:spcBef>
              <a:buNone/>
            </a:pPr>
            <a:r>
              <a:t/>
            </a:r>
            <a:endParaRPr/>
          </a:p>
        </p:txBody>
      </p:sp>
      <p:sp>
        <p:nvSpPr>
          <p:cNvPr id="96" name="Shape 96"/>
          <p:cNvSpPr/>
          <p:nvPr>
            <p:ph idx="2" type="sldImg"/>
          </p:nvPr>
        </p:nvSpPr>
        <p:spPr>
          <a:xfrm>
            <a:off x="4038600" y="857250"/>
            <a:ext cx="4114800" cy="2314575"/>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 name="Shape 104"/>
        <p:cNvGrpSpPr/>
        <p:nvPr/>
      </p:nvGrpSpPr>
      <p:grpSpPr>
        <a:xfrm>
          <a:off x="0" y="0"/>
          <a:ext cx="0" cy="0"/>
          <a:chOff x="0" y="0"/>
          <a:chExt cx="0" cy="0"/>
        </a:xfrm>
      </p:grpSpPr>
      <p:sp>
        <p:nvSpPr>
          <p:cNvPr id="105" name="Shape 105"/>
          <p:cNvSpPr txBox="1"/>
          <p:nvPr>
            <p:ph idx="1" type="body"/>
          </p:nvPr>
        </p:nvSpPr>
        <p:spPr>
          <a:xfrm>
            <a:off x="1219200" y="3300412"/>
            <a:ext cx="9753599" cy="2700336"/>
          </a:xfrm>
          <a:prstGeom prst="rect">
            <a:avLst/>
          </a:prstGeom>
        </p:spPr>
        <p:txBody>
          <a:bodyPr anchorCtr="0" anchor="t" bIns="91425" lIns="91425" rIns="91425" tIns="91425">
            <a:noAutofit/>
          </a:bodyPr>
          <a:lstStyle/>
          <a:p>
            <a:pPr lvl="0">
              <a:spcBef>
                <a:spcPts val="0"/>
              </a:spcBef>
              <a:buNone/>
            </a:pPr>
            <a:r>
              <a:t/>
            </a:r>
            <a:endParaRPr/>
          </a:p>
        </p:txBody>
      </p:sp>
      <p:sp>
        <p:nvSpPr>
          <p:cNvPr id="106" name="Shape 106"/>
          <p:cNvSpPr/>
          <p:nvPr>
            <p:ph idx="2" type="sldImg"/>
          </p:nvPr>
        </p:nvSpPr>
        <p:spPr>
          <a:xfrm>
            <a:off x="4038600" y="857250"/>
            <a:ext cx="4114800" cy="2314575"/>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obj">
  <p:cSld name="Blank">
    <p:spTree>
      <p:nvGrpSpPr>
        <p:cNvPr id="10" name="Shape 10"/>
        <p:cNvGrpSpPr/>
        <p:nvPr/>
      </p:nvGrpSpPr>
      <p:grpSpPr>
        <a:xfrm>
          <a:off x="0" y="0"/>
          <a:ext cx="0" cy="0"/>
          <a:chOff x="0" y="0"/>
          <a:chExt cx="0" cy="0"/>
        </a:xfrm>
      </p:grpSpPr>
      <p:sp>
        <p:nvSpPr>
          <p:cNvPr id="11" name="Shape 11"/>
          <p:cNvSpPr txBox="1"/>
          <p:nvPr/>
        </p:nvSpPr>
        <p:spPr>
          <a:xfrm>
            <a:off x="2580458" y="271244"/>
            <a:ext cx="9319441" cy="493591"/>
          </a:xfrm>
          <a:prstGeom prst="rect">
            <a:avLst/>
          </a:prstGeom>
          <a:noFill/>
          <a:ln>
            <a:noFill/>
          </a:ln>
        </p:spPr>
        <p:txBody>
          <a:bodyPr anchorCtr="0" anchor="ctr" bIns="45700" lIns="91425" rIns="91425" tIns="45700">
            <a:noAutofit/>
          </a:bodyPr>
          <a:lstStyle/>
          <a:p>
            <a:pPr indent="0" lvl="0" marL="0" marR="0" rtl="0" algn="r">
              <a:lnSpc>
                <a:spcPct val="90000"/>
              </a:lnSpc>
              <a:spcBef>
                <a:spcPts val="0"/>
              </a:spcBef>
              <a:buClr>
                <a:schemeClr val="dk1"/>
              </a:buClr>
              <a:buFont typeface="Calibri"/>
              <a:buNone/>
            </a:pPr>
            <a:r>
              <a:t/>
            </a:r>
            <a:endParaRPr b="0" i="0" sz="2800" u="none" cap="none" strike="noStrike">
              <a:solidFill>
                <a:srgbClr val="7F7F7F"/>
              </a:solidFill>
              <a:latin typeface="Open Sans SemiBold"/>
              <a:ea typeface="Open Sans SemiBold"/>
              <a:cs typeface="Open Sans SemiBold"/>
              <a:sym typeface="Open Sans SemiBo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2_Title and Content">
    <p:spTree>
      <p:nvGrpSpPr>
        <p:cNvPr id="21" name="Shape 21"/>
        <p:cNvGrpSpPr/>
        <p:nvPr/>
      </p:nvGrpSpPr>
      <p:grpSpPr>
        <a:xfrm>
          <a:off x="0" y="0"/>
          <a:ext cx="0" cy="0"/>
          <a:chOff x="0" y="0"/>
          <a:chExt cx="0" cy="0"/>
        </a:xfrm>
      </p:grpSpPr>
      <p:sp>
        <p:nvSpPr>
          <p:cNvPr id="22" name="Shape 22"/>
          <p:cNvSpPr txBox="1"/>
          <p:nvPr>
            <p:ph idx="1" type="body"/>
          </p:nvPr>
        </p:nvSpPr>
        <p:spPr>
          <a:xfrm>
            <a:off x="0" y="0"/>
            <a:ext cx="3000000" cy="3000000"/>
          </a:xfrm>
          <a:prstGeom prst="rect">
            <a:avLst/>
          </a:prstGeom>
          <a:noFill/>
          <a:ln>
            <a:noFill/>
          </a:ln>
        </p:spPr>
        <p:txBody>
          <a:bodyPr anchorCtr="0" anchor="t" bIns="91425" lIns="91425" rIns="91425" tIns="91425"/>
          <a:lstStyle>
            <a:lvl1pPr indent="0" lvl="0" marL="0" marR="0" rtl="0" algn="l">
              <a:spcBef>
                <a:spcPts val="0"/>
              </a:spcBef>
              <a:buNone/>
              <a:defRPr b="0" i="0" sz="1800" u="none" cap="none" strike="noStrike">
                <a:solidFill>
                  <a:schemeClr val="dk1"/>
                </a:solidFill>
                <a:latin typeface="Calibri"/>
                <a:ea typeface="Calibri"/>
                <a:cs typeface="Calibri"/>
                <a:sym typeface="Calibri"/>
              </a:defRPr>
            </a:lvl1pPr>
            <a:lvl2pPr indent="0" lvl="1" marL="457200" marR="0" rtl="0" algn="l">
              <a:spcBef>
                <a:spcPts val="0"/>
              </a:spcBef>
              <a:buNone/>
              <a:defRPr b="0" i="0" sz="1800" u="none" cap="none" strike="noStrike">
                <a:latin typeface="Calibri"/>
                <a:ea typeface="Calibri"/>
                <a:cs typeface="Calibri"/>
                <a:sym typeface="Calibri"/>
              </a:defRPr>
            </a:lvl2pPr>
            <a:lvl3pPr indent="0" lvl="2" marL="914400" marR="0" rtl="0" algn="l">
              <a:spcBef>
                <a:spcPts val="0"/>
              </a:spcBef>
              <a:buNone/>
              <a:defRPr b="0" i="0" sz="1800" u="none" cap="none" strike="noStrike">
                <a:latin typeface="Calibri"/>
                <a:ea typeface="Calibri"/>
                <a:cs typeface="Calibri"/>
                <a:sym typeface="Calibri"/>
              </a:defRPr>
            </a:lvl3pPr>
            <a:lvl4pPr indent="0" lvl="3" marL="1371600" marR="0" rtl="0" algn="l">
              <a:spcBef>
                <a:spcPts val="0"/>
              </a:spcBef>
              <a:buNone/>
              <a:defRPr b="0" i="0" sz="1800" u="none" cap="none" strike="noStrike">
                <a:latin typeface="Calibri"/>
                <a:ea typeface="Calibri"/>
                <a:cs typeface="Calibri"/>
                <a:sym typeface="Calibri"/>
              </a:defRPr>
            </a:lvl4pPr>
            <a:lvl5pPr indent="0" lvl="4" marL="1828800" marR="0" rtl="0" algn="l">
              <a:spcBef>
                <a:spcPts val="0"/>
              </a:spcBef>
              <a:buNone/>
              <a:defRPr b="0" i="0" sz="1800" u="none" cap="none" strike="noStrike">
                <a:latin typeface="Calibri"/>
                <a:ea typeface="Calibri"/>
                <a:cs typeface="Calibri"/>
                <a:sym typeface="Calibri"/>
              </a:defRPr>
            </a:lvl5pPr>
            <a:lvl6pPr indent="0" lvl="5" marL="2286000" marR="0" rtl="0" algn="l">
              <a:spcBef>
                <a:spcPts val="0"/>
              </a:spcBef>
              <a:buNone/>
              <a:defRPr b="0" i="0" sz="1800" u="none" cap="none" strike="noStrike">
                <a:latin typeface="Calibri"/>
                <a:ea typeface="Calibri"/>
                <a:cs typeface="Calibri"/>
                <a:sym typeface="Calibri"/>
              </a:defRPr>
            </a:lvl6pPr>
            <a:lvl7pPr indent="0" lvl="6" marL="2743200" marR="0" rtl="0" algn="l">
              <a:spcBef>
                <a:spcPts val="0"/>
              </a:spcBef>
              <a:buNone/>
              <a:defRPr b="0" i="0" sz="1800" u="none" cap="none" strike="noStrike">
                <a:latin typeface="Calibri"/>
                <a:ea typeface="Calibri"/>
                <a:cs typeface="Calibri"/>
                <a:sym typeface="Calibri"/>
              </a:defRPr>
            </a:lvl7pPr>
            <a:lvl8pPr indent="0" lvl="7" marL="3200400" marR="0" rtl="0" algn="l">
              <a:spcBef>
                <a:spcPts val="0"/>
              </a:spcBef>
              <a:buNone/>
              <a:defRPr b="0" i="0" sz="1800" u="none" cap="none" strike="noStrike">
                <a:latin typeface="Calibri"/>
                <a:ea typeface="Calibri"/>
                <a:cs typeface="Calibri"/>
                <a:sym typeface="Calibri"/>
              </a:defRPr>
            </a:lvl8pPr>
            <a:lvl9pPr indent="0" lvl="8" marL="3657600" marR="0" rtl="0" algn="l">
              <a:spcBef>
                <a:spcPts val="0"/>
              </a:spcBef>
              <a:buNone/>
              <a:defRPr b="0" i="0" sz="1800" u="none" cap="none" strike="noStrike">
                <a:latin typeface="Calibri"/>
                <a:ea typeface="Calibri"/>
                <a:cs typeface="Calibri"/>
                <a:sym typeface="Calibri"/>
              </a:defRPr>
            </a:lvl9pPr>
          </a:lstStyle>
          <a:p/>
        </p:txBody>
      </p:sp>
      <p:sp>
        <p:nvSpPr>
          <p:cNvPr id="23" name="Shape 23"/>
          <p:cNvSpPr txBox="1"/>
          <p:nvPr>
            <p:ph idx="10" type="dt"/>
          </p:nvPr>
        </p:nvSpPr>
        <p:spPr>
          <a:xfrm>
            <a:off x="0" y="0"/>
            <a:ext cx="3000000" cy="3000000"/>
          </a:xfrm>
          <a:prstGeom prst="rect">
            <a:avLst/>
          </a:prstGeom>
          <a:noFill/>
          <a:ln>
            <a:noFill/>
          </a:ln>
        </p:spPr>
        <p:txBody>
          <a:bodyPr anchorCtr="0" anchor="t" bIns="91425" lIns="91425" rIns="91425" tIns="91425"/>
          <a:lstStyle>
            <a:lvl1pPr indent="0" lvl="0" marL="0" marR="0" rtl="0" algn="l">
              <a:spcBef>
                <a:spcPts val="0"/>
              </a:spcBef>
              <a:buNone/>
              <a:defRPr sz="18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1_Title Only">
    <p:spTree>
      <p:nvGrpSpPr>
        <p:cNvPr id="12" name="Shape 12"/>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Title and Content">
    <p:spTree>
      <p:nvGrpSpPr>
        <p:cNvPr id="13" name="Shape 13"/>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3_Title and Content">
    <p:spTree>
      <p:nvGrpSpPr>
        <p:cNvPr id="14" name="Shape 14"/>
        <p:cNvGrpSpPr/>
        <p:nvPr/>
      </p:nvGrpSpPr>
      <p:grpSpPr>
        <a:xfrm>
          <a:off x="0" y="0"/>
          <a:ext cx="0" cy="0"/>
          <a:chOff x="0" y="0"/>
          <a:chExt cx="0" cy="0"/>
        </a:xfrm>
      </p:grpSpPr>
      <p:sp>
        <p:nvSpPr>
          <p:cNvPr id="15" name="Shape 15"/>
          <p:cNvSpPr txBox="1"/>
          <p:nvPr>
            <p:ph idx="1" type="body"/>
          </p:nvPr>
        </p:nvSpPr>
        <p:spPr>
          <a:xfrm>
            <a:off x="0" y="0"/>
            <a:ext cx="3000000" cy="3000000"/>
          </a:xfrm>
          <a:prstGeom prst="rect">
            <a:avLst/>
          </a:prstGeom>
          <a:noFill/>
          <a:ln>
            <a:noFill/>
          </a:ln>
        </p:spPr>
        <p:txBody>
          <a:bodyPr anchorCtr="0" anchor="t" bIns="91425" lIns="91425" rIns="91425" tIns="91425"/>
          <a:lstStyle>
            <a:lvl1pPr indent="0" lvl="0" marL="0" marR="0" rtl="0" algn="l">
              <a:spcBef>
                <a:spcPts val="0"/>
              </a:spcBef>
              <a:buNone/>
              <a:defRPr b="0" i="0" sz="1800" u="none" cap="none" strike="noStrike">
                <a:solidFill>
                  <a:schemeClr val="dk1"/>
                </a:solidFill>
                <a:latin typeface="Calibri"/>
                <a:ea typeface="Calibri"/>
                <a:cs typeface="Calibri"/>
                <a:sym typeface="Calibri"/>
              </a:defRPr>
            </a:lvl1pPr>
            <a:lvl2pPr indent="0" lvl="1" marL="457200" marR="0" rtl="0" algn="l">
              <a:spcBef>
                <a:spcPts val="0"/>
              </a:spcBef>
              <a:buNone/>
              <a:defRPr b="0" i="0" sz="1800" u="none" cap="none" strike="noStrike">
                <a:latin typeface="Calibri"/>
                <a:ea typeface="Calibri"/>
                <a:cs typeface="Calibri"/>
                <a:sym typeface="Calibri"/>
              </a:defRPr>
            </a:lvl2pPr>
            <a:lvl3pPr indent="0" lvl="2" marL="914400" marR="0" rtl="0" algn="l">
              <a:spcBef>
                <a:spcPts val="0"/>
              </a:spcBef>
              <a:buNone/>
              <a:defRPr b="0" i="0" sz="1800" u="none" cap="none" strike="noStrike">
                <a:latin typeface="Calibri"/>
                <a:ea typeface="Calibri"/>
                <a:cs typeface="Calibri"/>
                <a:sym typeface="Calibri"/>
              </a:defRPr>
            </a:lvl3pPr>
            <a:lvl4pPr indent="0" lvl="3" marL="1371600" marR="0" rtl="0" algn="l">
              <a:spcBef>
                <a:spcPts val="0"/>
              </a:spcBef>
              <a:buNone/>
              <a:defRPr b="0" i="0" sz="1800" u="none" cap="none" strike="noStrike">
                <a:latin typeface="Calibri"/>
                <a:ea typeface="Calibri"/>
                <a:cs typeface="Calibri"/>
                <a:sym typeface="Calibri"/>
              </a:defRPr>
            </a:lvl4pPr>
            <a:lvl5pPr indent="0" lvl="4" marL="1828800" marR="0" rtl="0" algn="l">
              <a:spcBef>
                <a:spcPts val="0"/>
              </a:spcBef>
              <a:buNone/>
              <a:defRPr b="0" i="0" sz="1800" u="none" cap="none" strike="noStrike">
                <a:latin typeface="Calibri"/>
                <a:ea typeface="Calibri"/>
                <a:cs typeface="Calibri"/>
                <a:sym typeface="Calibri"/>
              </a:defRPr>
            </a:lvl5pPr>
            <a:lvl6pPr indent="0" lvl="5" marL="2286000" marR="0" rtl="0" algn="l">
              <a:spcBef>
                <a:spcPts val="0"/>
              </a:spcBef>
              <a:buNone/>
              <a:defRPr b="0" i="0" sz="1800" u="none" cap="none" strike="noStrike">
                <a:latin typeface="Calibri"/>
                <a:ea typeface="Calibri"/>
                <a:cs typeface="Calibri"/>
                <a:sym typeface="Calibri"/>
              </a:defRPr>
            </a:lvl6pPr>
            <a:lvl7pPr indent="0" lvl="6" marL="2743200" marR="0" rtl="0" algn="l">
              <a:spcBef>
                <a:spcPts val="0"/>
              </a:spcBef>
              <a:buNone/>
              <a:defRPr b="0" i="0" sz="1800" u="none" cap="none" strike="noStrike">
                <a:latin typeface="Calibri"/>
                <a:ea typeface="Calibri"/>
                <a:cs typeface="Calibri"/>
                <a:sym typeface="Calibri"/>
              </a:defRPr>
            </a:lvl7pPr>
            <a:lvl8pPr indent="0" lvl="7" marL="3200400" marR="0" rtl="0" algn="l">
              <a:spcBef>
                <a:spcPts val="0"/>
              </a:spcBef>
              <a:buNone/>
              <a:defRPr b="0" i="0" sz="1800" u="none" cap="none" strike="noStrike">
                <a:latin typeface="Calibri"/>
                <a:ea typeface="Calibri"/>
                <a:cs typeface="Calibri"/>
                <a:sym typeface="Calibri"/>
              </a:defRPr>
            </a:lvl8pPr>
            <a:lvl9pPr indent="0" lvl="8" marL="3657600" marR="0" rtl="0" algn="l">
              <a:spcBef>
                <a:spcPts val="0"/>
              </a:spcBef>
              <a:buNone/>
              <a:defRPr b="0" i="0" sz="1800" u="none" cap="none" strike="noStrike">
                <a:latin typeface="Calibri"/>
                <a:ea typeface="Calibri"/>
                <a:cs typeface="Calibri"/>
                <a:sym typeface="Calibri"/>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1_Title and Content">
    <p:spTree>
      <p:nvGrpSpPr>
        <p:cNvPr id="16" name="Shape 16"/>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Title Slide">
    <p:spTree>
      <p:nvGrpSpPr>
        <p:cNvPr id="17" name="Shape 17"/>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Two Content">
    <p:spTree>
      <p:nvGrpSpPr>
        <p:cNvPr id="18" name="Shape 18"/>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Title Only">
    <p:spTree>
      <p:nvGrpSpPr>
        <p:cNvPr id="19" name="Shape 19"/>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2_Two Content">
    <p:spTree>
      <p:nvGrpSpPr>
        <p:cNvPr id="20" name="Shape 2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2.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0.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9.png"/><Relationship Id="rId4" Type="http://schemas.openxmlformats.org/officeDocument/2006/relationships/image" Target="../media/image1.png"/><Relationship Id="rId5" Type="http://schemas.openxmlformats.org/officeDocument/2006/relationships/image" Target="../media/image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15.jpg"/><Relationship Id="rId4" Type="http://schemas.openxmlformats.org/officeDocument/2006/relationships/image" Target="../media/image11.png"/><Relationship Id="rId5"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10.jp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16.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2.jp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3.jp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7.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4.jp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jp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1.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8.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3.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8.jpg"/><Relationship Id="rId4" Type="http://schemas.openxmlformats.org/officeDocument/2006/relationships/image" Target="../media/image5.jpg"/><Relationship Id="rId5"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6.jp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 name="Shape 27"/>
        <p:cNvGrpSpPr/>
        <p:nvPr/>
      </p:nvGrpSpPr>
      <p:grpSpPr>
        <a:xfrm>
          <a:off x="0" y="0"/>
          <a:ext cx="0" cy="0"/>
          <a:chOff x="0" y="0"/>
          <a:chExt cx="0" cy="0"/>
        </a:xfrm>
      </p:grpSpPr>
      <p:sp>
        <p:nvSpPr>
          <p:cNvPr id="28" name="Shape 28"/>
          <p:cNvSpPr/>
          <p:nvPr/>
        </p:nvSpPr>
        <p:spPr>
          <a:xfrm>
            <a:off x="0" y="0"/>
            <a:ext cx="12201939" cy="6858000"/>
          </a:xfrm>
          <a:prstGeom prst="rect">
            <a:avLst/>
          </a:prstGeom>
          <a:blipFill rotWithShape="1">
            <a:blip r:embed="rId3">
              <a:alphaModFix/>
            </a:blip>
            <a:stretch>
              <a:fillRect b="0" l="0" r="0" t="0"/>
            </a:stretch>
          </a:blipFill>
          <a:ln>
            <a:noFill/>
          </a:ln>
        </p:spPr>
        <p:txBody>
          <a:bodyPr anchorCtr="0" anchor="t" bIns="0" lIns="0" rIns="0" tIns="0">
            <a:noAutofit/>
          </a:bodyPr>
          <a:lstStyle/>
          <a:p>
            <a:pPr indent="0" lvl="0" marL="0" marR="0" rtl="0" algn="l">
              <a:spcBef>
                <a:spcPts val="0"/>
              </a:spcBef>
              <a:buNone/>
            </a:pPr>
            <a:r>
              <a:t/>
            </a:r>
            <a:endParaRPr sz="1800">
              <a:solidFill>
                <a:schemeClr val="dk1"/>
              </a:solidFill>
              <a:latin typeface="Calibri"/>
              <a:ea typeface="Calibri"/>
              <a:cs typeface="Calibri"/>
              <a:sym typeface="Calibri"/>
            </a:endParaRPr>
          </a:p>
        </p:txBody>
      </p:sp>
      <p:sp>
        <p:nvSpPr>
          <p:cNvPr id="29" name="Shape 29"/>
          <p:cNvSpPr/>
          <p:nvPr/>
        </p:nvSpPr>
        <p:spPr>
          <a:xfrm>
            <a:off x="961908" y="2837831"/>
            <a:ext cx="4490085" cy="1397000"/>
          </a:xfrm>
          <a:custGeom>
            <a:pathLst>
              <a:path extrusionOk="0" h="120000" w="120000">
                <a:moveTo>
                  <a:pt x="0" y="0"/>
                </a:moveTo>
                <a:lnTo>
                  <a:pt x="119995" y="0"/>
                </a:lnTo>
                <a:lnTo>
                  <a:pt x="119995" y="120000"/>
                </a:lnTo>
                <a:lnTo>
                  <a:pt x="0" y="120000"/>
                </a:lnTo>
                <a:lnTo>
                  <a:pt x="0" y="0"/>
                </a:lnTo>
                <a:close/>
              </a:path>
            </a:pathLst>
          </a:custGeom>
          <a:solidFill>
            <a:srgbClr val="FFFFFF"/>
          </a:solidFill>
          <a:ln>
            <a:noFill/>
          </a:ln>
        </p:spPr>
        <p:txBody>
          <a:bodyPr anchorCtr="0" anchor="t" bIns="0" lIns="0" rIns="0" tIns="0">
            <a:noAutofit/>
          </a:bodyPr>
          <a:lstStyle/>
          <a:p>
            <a:pPr indent="0" lvl="0" marL="0" marR="0" rtl="0" algn="l">
              <a:spcBef>
                <a:spcPts val="0"/>
              </a:spcBef>
              <a:buNone/>
            </a:pPr>
            <a:r>
              <a:t/>
            </a:r>
            <a:endParaRPr sz="1800">
              <a:solidFill>
                <a:schemeClr val="dk1"/>
              </a:solidFill>
              <a:latin typeface="Calibri"/>
              <a:ea typeface="Calibri"/>
              <a:cs typeface="Calibri"/>
              <a:sym typeface="Calibri"/>
            </a:endParaRPr>
          </a:p>
        </p:txBody>
      </p:sp>
      <p:sp>
        <p:nvSpPr>
          <p:cNvPr id="30" name="Shape 30"/>
          <p:cNvSpPr txBox="1"/>
          <p:nvPr/>
        </p:nvSpPr>
        <p:spPr>
          <a:xfrm>
            <a:off x="1121698" y="2982333"/>
            <a:ext cx="4490085" cy="1107995"/>
          </a:xfrm>
          <a:prstGeom prst="rect">
            <a:avLst/>
          </a:prstGeom>
          <a:noFill/>
          <a:ln>
            <a:noFill/>
          </a:ln>
        </p:spPr>
        <p:txBody>
          <a:bodyPr anchorCtr="0" anchor="t" bIns="0" lIns="0" rIns="0" tIns="0">
            <a:noAutofit/>
          </a:bodyPr>
          <a:lstStyle/>
          <a:p>
            <a:pPr indent="0" lvl="0" marL="0" marR="5080" rtl="0" algn="l">
              <a:spcBef>
                <a:spcPts val="0"/>
              </a:spcBef>
              <a:buSzPct val="25000"/>
              <a:buNone/>
            </a:pPr>
            <a:r>
              <a:rPr lang="en-US" sz="3600">
                <a:solidFill>
                  <a:srgbClr val="3A3A3A"/>
                </a:solidFill>
                <a:latin typeface="Source Sans Pro"/>
                <a:ea typeface="Source Sans Pro"/>
                <a:cs typeface="Source Sans Pro"/>
                <a:sym typeface="Source Sans Pro"/>
              </a:rPr>
              <a:t>HARNESS YOUR BODY’S ABILITY TO HEAL ITSELF</a:t>
            </a:r>
          </a:p>
        </p:txBody>
      </p:sp>
      <p:sp>
        <p:nvSpPr>
          <p:cNvPr id="31" name="Shape 31"/>
          <p:cNvSpPr/>
          <p:nvPr/>
        </p:nvSpPr>
        <p:spPr>
          <a:xfrm>
            <a:off x="7958050" y="2850958"/>
            <a:ext cx="86360" cy="1370965"/>
          </a:xfrm>
          <a:custGeom>
            <a:pathLst>
              <a:path extrusionOk="0" h="120000" w="120000">
                <a:moveTo>
                  <a:pt x="119822" y="0"/>
                </a:moveTo>
                <a:lnTo>
                  <a:pt x="0" y="0"/>
                </a:lnTo>
                <a:lnTo>
                  <a:pt x="0" y="119980"/>
                </a:lnTo>
                <a:lnTo>
                  <a:pt x="119822" y="119980"/>
                </a:lnTo>
                <a:lnTo>
                  <a:pt x="119822" y="0"/>
                </a:lnTo>
                <a:close/>
              </a:path>
            </a:pathLst>
          </a:custGeom>
          <a:solidFill>
            <a:srgbClr val="FFFFFF"/>
          </a:solidFill>
          <a:ln>
            <a:noFill/>
          </a:ln>
        </p:spPr>
        <p:txBody>
          <a:bodyPr anchorCtr="0" anchor="t" bIns="0" lIns="0" rIns="0" tIns="0">
            <a:noAutofit/>
          </a:bodyPr>
          <a:lstStyle/>
          <a:p>
            <a:pPr indent="0" lvl="0" marL="0" marR="0" rtl="0" algn="l">
              <a:spcBef>
                <a:spcPts val="0"/>
              </a:spcBef>
              <a:buNone/>
            </a:pPr>
            <a:r>
              <a:t/>
            </a:r>
            <a:endParaRPr sz="1800">
              <a:solidFill>
                <a:schemeClr val="dk1"/>
              </a:solidFill>
              <a:latin typeface="Calibri"/>
              <a:ea typeface="Calibri"/>
              <a:cs typeface="Calibri"/>
              <a:sym typeface="Calibri"/>
            </a:endParaRPr>
          </a:p>
        </p:txBody>
      </p:sp>
      <p:sp>
        <p:nvSpPr>
          <p:cNvPr id="32" name="Shape 32"/>
          <p:cNvSpPr txBox="1"/>
          <p:nvPr/>
        </p:nvSpPr>
        <p:spPr>
          <a:xfrm>
            <a:off x="8204200" y="3327400"/>
            <a:ext cx="3777614" cy="418465"/>
          </a:xfrm>
          <a:prstGeom prst="rect">
            <a:avLst/>
          </a:prstGeom>
          <a:noFill/>
          <a:ln>
            <a:noFill/>
          </a:ln>
        </p:spPr>
        <p:txBody>
          <a:bodyPr anchorCtr="0" anchor="t" bIns="0" lIns="0" rIns="0" tIns="0">
            <a:noAutofit/>
          </a:bodyPr>
          <a:lstStyle/>
          <a:p>
            <a:pPr indent="0" lvl="0" marL="12700" marR="0" rtl="0" algn="l">
              <a:lnSpc>
                <a:spcPct val="100000"/>
              </a:lnSpc>
              <a:spcBef>
                <a:spcPts val="0"/>
              </a:spcBef>
              <a:buSzPct val="25000"/>
              <a:buNone/>
            </a:pPr>
            <a:r>
              <a:rPr b="1" lang="en-US" sz="2700">
                <a:solidFill>
                  <a:srgbClr val="FFFFFF"/>
                </a:solidFill>
                <a:latin typeface="Arial"/>
                <a:ea typeface="Arial"/>
                <a:cs typeface="Arial"/>
                <a:sym typeface="Arial"/>
              </a:rPr>
              <a:t>Regenerative Medicine</a:t>
            </a:r>
          </a:p>
        </p:txBody>
      </p:sp>
      <p:sp>
        <p:nvSpPr>
          <p:cNvPr id="33" name="Shape 33"/>
          <p:cNvSpPr txBox="1"/>
          <p:nvPr/>
        </p:nvSpPr>
        <p:spPr>
          <a:xfrm>
            <a:off x="11856324" y="6548301"/>
            <a:ext cx="317500" cy="184666"/>
          </a:xfrm>
          <a:prstGeom prst="rect">
            <a:avLst/>
          </a:prstGeom>
          <a:noFill/>
          <a:ln>
            <a:noFill/>
          </a:ln>
        </p:spPr>
        <p:txBody>
          <a:bodyPr anchorCtr="0" anchor="t" bIns="0" lIns="0" rIns="0" tIns="0">
            <a:noAutofit/>
          </a:bodyPr>
          <a:lstStyle/>
          <a:p>
            <a:pPr indent="0" lvl="0" marL="0" marR="0" rtl="0" algn="r">
              <a:spcBef>
                <a:spcPts val="0"/>
              </a:spcBef>
              <a:buSzPct val="25000"/>
              <a:buNone/>
            </a:pPr>
            <a:fld id="{00000000-1234-1234-1234-123412341234}" type="slidenum">
              <a:rPr b="0" lang="en-US" sz="1800" u="none">
                <a:solidFill>
                  <a:srgbClr val="888888"/>
                </a:solidFill>
                <a:latin typeface="Calibri"/>
                <a:ea typeface="Calibri"/>
                <a:cs typeface="Calibri"/>
                <a:sym typeface="Calibri"/>
              </a:rPr>
              <a:t>‹#›</a:t>
            </a:fld>
          </a:p>
        </p:txBody>
      </p:sp>
      <p:pic>
        <p:nvPicPr>
          <p:cNvPr id="34" name="Shape 34"/>
          <p:cNvPicPr preferRelativeResize="0"/>
          <p:nvPr/>
        </p:nvPicPr>
        <p:blipFill rotWithShape="1">
          <a:blip r:embed="rId4">
            <a:alphaModFix/>
          </a:blip>
          <a:srcRect b="0" l="0" r="0" t="0"/>
          <a:stretch/>
        </p:blipFill>
        <p:spPr>
          <a:xfrm>
            <a:off x="197113" y="6490989"/>
            <a:ext cx="1447800" cy="299287"/>
          </a:xfrm>
          <a:prstGeom prst="rect">
            <a:avLst/>
          </a:prstGeom>
          <a:noFill/>
          <a:ln>
            <a:noFill/>
          </a:ln>
        </p:spPr>
      </p:pic>
    </p:spTree>
  </p:cSld>
  <p:clrMapOvr>
    <a:masterClrMapping/>
  </p:clrMapOvr>
  <mc:AlternateContent>
    <mc:Choice Requires="p14">
      <p:transition spd="slow">
        <p14:gallery dir="l"/>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 name="Shape 116"/>
        <p:cNvGrpSpPr/>
        <p:nvPr/>
      </p:nvGrpSpPr>
      <p:grpSpPr>
        <a:xfrm>
          <a:off x="0" y="0"/>
          <a:ext cx="0" cy="0"/>
          <a:chOff x="0" y="0"/>
          <a:chExt cx="0" cy="0"/>
        </a:xfrm>
      </p:grpSpPr>
      <p:sp>
        <p:nvSpPr>
          <p:cNvPr id="117" name="Shape 117"/>
          <p:cNvSpPr/>
          <p:nvPr/>
        </p:nvSpPr>
        <p:spPr>
          <a:xfrm>
            <a:off x="0" y="0"/>
            <a:ext cx="12192000" cy="6858000"/>
          </a:xfrm>
          <a:custGeom>
            <a:pathLst>
              <a:path extrusionOk="0" h="120000" w="120000">
                <a:moveTo>
                  <a:pt x="0" y="0"/>
                </a:moveTo>
                <a:lnTo>
                  <a:pt x="120000" y="0"/>
                </a:lnTo>
                <a:lnTo>
                  <a:pt x="120000" y="120000"/>
                </a:lnTo>
                <a:lnTo>
                  <a:pt x="0" y="120000"/>
                </a:lnTo>
                <a:lnTo>
                  <a:pt x="0" y="0"/>
                </a:lnTo>
                <a:close/>
              </a:path>
            </a:pathLst>
          </a:custGeom>
          <a:solidFill>
            <a:srgbClr val="BFBFBF"/>
          </a:solidFill>
          <a:ln>
            <a:noFill/>
          </a:ln>
        </p:spPr>
        <p:txBody>
          <a:bodyPr anchorCtr="0" anchor="t" bIns="0" lIns="0" rIns="0" tIns="0">
            <a:noAutofit/>
          </a:bodyPr>
          <a:lstStyle/>
          <a:p>
            <a:pPr indent="0" lvl="0" marL="0" marR="0" rtl="0" algn="l">
              <a:spcBef>
                <a:spcPts val="0"/>
              </a:spcBef>
              <a:buNone/>
            </a:pPr>
            <a:r>
              <a:t/>
            </a:r>
            <a:endParaRPr sz="1800">
              <a:solidFill>
                <a:schemeClr val="dk1"/>
              </a:solidFill>
              <a:latin typeface="Calibri"/>
              <a:ea typeface="Calibri"/>
              <a:cs typeface="Calibri"/>
              <a:sym typeface="Calibri"/>
            </a:endParaRPr>
          </a:p>
        </p:txBody>
      </p:sp>
      <p:sp>
        <p:nvSpPr>
          <p:cNvPr id="118" name="Shape 118"/>
          <p:cNvSpPr txBox="1"/>
          <p:nvPr/>
        </p:nvSpPr>
        <p:spPr>
          <a:xfrm>
            <a:off x="5410200" y="609600"/>
            <a:ext cx="6324600" cy="5798832"/>
          </a:xfrm>
          <a:prstGeom prst="rect">
            <a:avLst/>
          </a:prstGeom>
          <a:noFill/>
          <a:ln>
            <a:noFill/>
          </a:ln>
        </p:spPr>
        <p:txBody>
          <a:bodyPr anchorCtr="0" anchor="t" bIns="0" lIns="0" rIns="0" tIns="0">
            <a:noAutofit/>
          </a:bodyPr>
          <a:lstStyle/>
          <a:p>
            <a:pPr indent="0" lvl="0" marL="12700" marR="5080" rtl="0" algn="l">
              <a:lnSpc>
                <a:spcPct val="100699"/>
              </a:lnSpc>
              <a:spcBef>
                <a:spcPts val="0"/>
              </a:spcBef>
              <a:spcAft>
                <a:spcPts val="0"/>
              </a:spcAft>
              <a:buSzPct val="25000"/>
              <a:buNone/>
            </a:pPr>
            <a:r>
              <a:rPr lang="en-US" sz="2200">
                <a:solidFill>
                  <a:srgbClr val="842857"/>
                </a:solidFill>
                <a:latin typeface="Calibri"/>
                <a:ea typeface="Calibri"/>
                <a:cs typeface="Calibri"/>
                <a:sym typeface="Calibri"/>
              </a:rPr>
              <a:t>It’s estimated that approximately </a:t>
            </a:r>
            <a:r>
              <a:rPr lang="en-US" sz="2200">
                <a:solidFill>
                  <a:srgbClr val="142355"/>
                </a:solidFill>
                <a:latin typeface="Calibri"/>
                <a:ea typeface="Calibri"/>
                <a:cs typeface="Calibri"/>
                <a:sym typeface="Calibri"/>
              </a:rPr>
              <a:t>3 million American adults suffer from some form of degenerative disc disease (DDD) per year!</a:t>
            </a:r>
          </a:p>
          <a:p>
            <a:pPr indent="0" lvl="0" marL="0" marR="0" rtl="0" algn="l">
              <a:lnSpc>
                <a:spcPct val="100000"/>
              </a:lnSpc>
              <a:spcBef>
                <a:spcPts val="25"/>
              </a:spcBef>
              <a:buNone/>
            </a:pPr>
            <a:r>
              <a:t/>
            </a:r>
            <a:endParaRPr sz="1800">
              <a:solidFill>
                <a:srgbClr val="842857"/>
              </a:solidFill>
              <a:latin typeface="Times New Roman"/>
              <a:ea typeface="Times New Roman"/>
              <a:cs typeface="Times New Roman"/>
              <a:sym typeface="Times New Roman"/>
            </a:endParaRPr>
          </a:p>
          <a:p>
            <a:pPr indent="0" lvl="0" marL="12700" marR="5080" rtl="0" algn="l">
              <a:lnSpc>
                <a:spcPct val="100699"/>
              </a:lnSpc>
              <a:spcBef>
                <a:spcPts val="0"/>
              </a:spcBef>
              <a:buSzPct val="25000"/>
              <a:buNone/>
            </a:pPr>
            <a:r>
              <a:rPr lang="en-US" sz="2200">
                <a:solidFill>
                  <a:srgbClr val="842857"/>
                </a:solidFill>
                <a:latin typeface="Calibri"/>
                <a:ea typeface="Calibri"/>
                <a:cs typeface="Calibri"/>
                <a:sym typeface="Calibri"/>
              </a:rPr>
              <a:t>Degenerative disc disease is the degeneration of the intervertebral disc and is a leading cause of Osteoarthritis of the spine, usually in the neck or lower back. Patients usually describe, symptoms of pain, and possibly radiating weakness or numbness stemming from a degenerated disc in the spine.</a:t>
            </a:r>
          </a:p>
          <a:p>
            <a:pPr indent="0" lvl="0" marL="12700" marR="5080" rtl="0" algn="l">
              <a:lnSpc>
                <a:spcPct val="100699"/>
              </a:lnSpc>
              <a:spcBef>
                <a:spcPts val="0"/>
              </a:spcBef>
              <a:buNone/>
            </a:pPr>
            <a:r>
              <a:t/>
            </a:r>
            <a:endParaRPr sz="1800">
              <a:solidFill>
                <a:srgbClr val="842857"/>
              </a:solidFill>
              <a:latin typeface="Times New Roman"/>
              <a:ea typeface="Times New Roman"/>
              <a:cs typeface="Times New Roman"/>
              <a:sym typeface="Times New Roman"/>
            </a:endParaRPr>
          </a:p>
          <a:p>
            <a:pPr indent="0" lvl="0" marL="12700" marR="5080" rtl="0" algn="l">
              <a:lnSpc>
                <a:spcPct val="100699"/>
              </a:lnSpc>
              <a:spcBef>
                <a:spcPts val="0"/>
              </a:spcBef>
              <a:buSzPct val="25000"/>
              <a:buNone/>
            </a:pPr>
            <a:r>
              <a:rPr lang="en-US" sz="2200">
                <a:solidFill>
                  <a:srgbClr val="842857"/>
                </a:solidFill>
                <a:latin typeface="Calibri"/>
                <a:ea typeface="Calibri"/>
                <a:cs typeface="Calibri"/>
                <a:sym typeface="Calibri"/>
              </a:rPr>
              <a:t>Degenerative spine conditions involve the gradual loss of normal structure and function of the spine over time due to aging, but may also be the result of tumors, infections or arthritis. Pressure on the spinal cord and nerve roots caused by degeneration can be caused by slipped or herniated discs.</a:t>
            </a:r>
          </a:p>
        </p:txBody>
      </p:sp>
      <p:pic>
        <p:nvPicPr>
          <p:cNvPr id="119" name="Shape 119"/>
          <p:cNvPicPr preferRelativeResize="0"/>
          <p:nvPr/>
        </p:nvPicPr>
        <p:blipFill rotWithShape="1">
          <a:blip r:embed="rId3">
            <a:alphaModFix/>
          </a:blip>
          <a:srcRect b="0" l="0" r="0" t="0"/>
          <a:stretch/>
        </p:blipFill>
        <p:spPr>
          <a:xfrm>
            <a:off x="76200" y="6579942"/>
            <a:ext cx="1257299" cy="259907"/>
          </a:xfrm>
          <a:prstGeom prst="rect">
            <a:avLst/>
          </a:prstGeom>
          <a:noFill/>
          <a:ln>
            <a:noFill/>
          </a:ln>
        </p:spPr>
      </p:pic>
      <p:sp>
        <p:nvSpPr>
          <p:cNvPr id="120" name="Shape 120"/>
          <p:cNvSpPr txBox="1"/>
          <p:nvPr/>
        </p:nvSpPr>
        <p:spPr>
          <a:xfrm>
            <a:off x="11856324" y="6548301"/>
            <a:ext cx="317500" cy="184666"/>
          </a:xfrm>
          <a:prstGeom prst="rect">
            <a:avLst/>
          </a:prstGeom>
          <a:noFill/>
          <a:ln>
            <a:noFill/>
          </a:ln>
        </p:spPr>
        <p:txBody>
          <a:bodyPr anchorCtr="0" anchor="t" bIns="0" lIns="0" rIns="0" tIns="0">
            <a:noAutofit/>
          </a:bodyPr>
          <a:lstStyle/>
          <a:p>
            <a:pPr indent="0" lvl="0" marL="0" marR="0" rtl="0" algn="r">
              <a:spcBef>
                <a:spcPts val="0"/>
              </a:spcBef>
              <a:buSzPct val="25000"/>
              <a:buNone/>
            </a:pPr>
            <a:fld id="{00000000-1234-1234-1234-123412341234}" type="slidenum">
              <a:rPr lang="en-US" sz="1800">
                <a:solidFill>
                  <a:srgbClr val="888888"/>
                </a:solidFill>
                <a:latin typeface="Calibri"/>
                <a:ea typeface="Calibri"/>
                <a:cs typeface="Calibri"/>
                <a:sym typeface="Calibri"/>
              </a:rPr>
              <a:t>‹#›</a:t>
            </a:fld>
          </a:p>
        </p:txBody>
      </p:sp>
      <p:pic>
        <p:nvPicPr>
          <p:cNvPr id="121" name="Shape 121"/>
          <p:cNvPicPr preferRelativeResize="0"/>
          <p:nvPr/>
        </p:nvPicPr>
        <p:blipFill rotWithShape="1">
          <a:blip r:embed="rId4">
            <a:alphaModFix/>
          </a:blip>
          <a:srcRect b="0" l="0" r="0" t="0"/>
          <a:stretch/>
        </p:blipFill>
        <p:spPr>
          <a:xfrm>
            <a:off x="906479" y="647700"/>
            <a:ext cx="3673441" cy="5562600"/>
          </a:xfrm>
          <a:prstGeom prst="rect">
            <a:avLst/>
          </a:prstGeom>
          <a:noFill/>
          <a:ln>
            <a:noFill/>
          </a:ln>
          <a:effectLst>
            <a:outerShdw blurRad="50799" rotWithShape="0" algn="tl" dir="2700000" dist="38100">
              <a:srgbClr val="000000">
                <a:alpha val="40000"/>
              </a:srgbClr>
            </a:outerShdw>
          </a:effectLst>
        </p:spPr>
      </p:pic>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 name="Shape 125"/>
        <p:cNvGrpSpPr/>
        <p:nvPr/>
      </p:nvGrpSpPr>
      <p:grpSpPr>
        <a:xfrm>
          <a:off x="0" y="0"/>
          <a:ext cx="0" cy="0"/>
          <a:chOff x="0" y="0"/>
          <a:chExt cx="0" cy="0"/>
        </a:xfrm>
      </p:grpSpPr>
      <p:sp>
        <p:nvSpPr>
          <p:cNvPr id="126" name="Shape 126"/>
          <p:cNvSpPr/>
          <p:nvPr/>
        </p:nvSpPr>
        <p:spPr>
          <a:xfrm>
            <a:off x="0" y="-12583"/>
            <a:ext cx="12192000" cy="6858000"/>
          </a:xfrm>
          <a:custGeom>
            <a:pathLst>
              <a:path extrusionOk="0" h="120000" w="120000">
                <a:moveTo>
                  <a:pt x="0" y="0"/>
                </a:moveTo>
                <a:lnTo>
                  <a:pt x="120000" y="0"/>
                </a:lnTo>
                <a:lnTo>
                  <a:pt x="120000" y="120000"/>
                </a:lnTo>
                <a:lnTo>
                  <a:pt x="0" y="120000"/>
                </a:lnTo>
                <a:lnTo>
                  <a:pt x="0" y="0"/>
                </a:lnTo>
                <a:close/>
              </a:path>
            </a:pathLst>
          </a:custGeom>
          <a:solidFill>
            <a:srgbClr val="323232"/>
          </a:solidFill>
          <a:ln>
            <a:noFill/>
          </a:ln>
        </p:spPr>
        <p:txBody>
          <a:bodyPr anchorCtr="0" anchor="t" bIns="0" lIns="0" rIns="0" tIns="0">
            <a:noAutofit/>
          </a:bodyPr>
          <a:lstStyle/>
          <a:p>
            <a:pPr indent="0" lvl="0" marL="0" marR="0" rtl="0" algn="ctr">
              <a:spcBef>
                <a:spcPts val="0"/>
              </a:spcBef>
              <a:buNone/>
            </a:pPr>
            <a:r>
              <a:t/>
            </a:r>
            <a:endParaRPr sz="1800">
              <a:solidFill>
                <a:schemeClr val="dk1"/>
              </a:solidFill>
              <a:latin typeface="Calibri"/>
              <a:ea typeface="Calibri"/>
              <a:cs typeface="Calibri"/>
              <a:sym typeface="Calibri"/>
            </a:endParaRPr>
          </a:p>
        </p:txBody>
      </p:sp>
      <p:sp>
        <p:nvSpPr>
          <p:cNvPr id="127" name="Shape 127"/>
          <p:cNvSpPr txBox="1"/>
          <p:nvPr/>
        </p:nvSpPr>
        <p:spPr>
          <a:xfrm>
            <a:off x="2414271" y="1143000"/>
            <a:ext cx="7363459" cy="641201"/>
          </a:xfrm>
          <a:prstGeom prst="rect">
            <a:avLst/>
          </a:prstGeom>
          <a:noFill/>
          <a:ln>
            <a:noFill/>
          </a:ln>
        </p:spPr>
        <p:txBody>
          <a:bodyPr anchorCtr="0" anchor="t" bIns="0" lIns="0" rIns="0" tIns="0">
            <a:noAutofit/>
          </a:bodyPr>
          <a:lstStyle/>
          <a:p>
            <a:pPr indent="0" lvl="0" marL="12700" marR="0" rtl="0" algn="ctr">
              <a:lnSpc>
                <a:spcPct val="119523"/>
              </a:lnSpc>
              <a:spcBef>
                <a:spcPts val="0"/>
              </a:spcBef>
              <a:buSzPct val="25000"/>
              <a:buNone/>
            </a:pPr>
            <a:r>
              <a:rPr b="1" lang="en-US" sz="4200">
                <a:solidFill>
                  <a:srgbClr val="FFFFFF"/>
                </a:solidFill>
                <a:latin typeface="Arial"/>
                <a:ea typeface="Arial"/>
                <a:cs typeface="Arial"/>
                <a:sym typeface="Arial"/>
              </a:rPr>
              <a:t>INTRODUCING</a:t>
            </a:r>
          </a:p>
        </p:txBody>
      </p:sp>
      <p:pic>
        <p:nvPicPr>
          <p:cNvPr id="128" name="Shape 128"/>
          <p:cNvPicPr preferRelativeResize="0"/>
          <p:nvPr/>
        </p:nvPicPr>
        <p:blipFill rotWithShape="1">
          <a:blip r:embed="rId3">
            <a:alphaModFix/>
          </a:blip>
          <a:srcRect b="0" l="0" r="0" t="0"/>
          <a:stretch/>
        </p:blipFill>
        <p:spPr>
          <a:xfrm>
            <a:off x="197113" y="6490989"/>
            <a:ext cx="1447800" cy="299287"/>
          </a:xfrm>
          <a:prstGeom prst="rect">
            <a:avLst/>
          </a:prstGeom>
          <a:noFill/>
          <a:ln>
            <a:noFill/>
          </a:ln>
        </p:spPr>
      </p:pic>
      <p:sp>
        <p:nvSpPr>
          <p:cNvPr id="129" name="Shape 129"/>
          <p:cNvSpPr txBox="1"/>
          <p:nvPr/>
        </p:nvSpPr>
        <p:spPr>
          <a:xfrm>
            <a:off x="11856324" y="6548301"/>
            <a:ext cx="317500" cy="184666"/>
          </a:xfrm>
          <a:prstGeom prst="rect">
            <a:avLst/>
          </a:prstGeom>
          <a:noFill/>
          <a:ln>
            <a:noFill/>
          </a:ln>
        </p:spPr>
        <p:txBody>
          <a:bodyPr anchorCtr="0" anchor="t" bIns="0" lIns="0" rIns="0" tIns="0">
            <a:noAutofit/>
          </a:bodyPr>
          <a:lstStyle/>
          <a:p>
            <a:pPr indent="0" lvl="0" marL="0" marR="0" rtl="0" algn="r">
              <a:spcBef>
                <a:spcPts val="0"/>
              </a:spcBef>
              <a:buSzPct val="25000"/>
              <a:buNone/>
            </a:pPr>
            <a:fld id="{00000000-1234-1234-1234-123412341234}" type="slidenum">
              <a:rPr lang="en-US" sz="1800">
                <a:solidFill>
                  <a:srgbClr val="888888"/>
                </a:solidFill>
                <a:latin typeface="Calibri"/>
                <a:ea typeface="Calibri"/>
                <a:cs typeface="Calibri"/>
                <a:sym typeface="Calibri"/>
              </a:rPr>
              <a:t>‹#›</a:t>
            </a:fld>
          </a:p>
        </p:txBody>
      </p:sp>
      <p:sp>
        <p:nvSpPr>
          <p:cNvPr id="130" name="Shape 130"/>
          <p:cNvSpPr/>
          <p:nvPr/>
        </p:nvSpPr>
        <p:spPr>
          <a:xfrm>
            <a:off x="3048000" y="2339618"/>
            <a:ext cx="6096000" cy="2308323"/>
          </a:xfrm>
          <a:prstGeom prst="rect">
            <a:avLst/>
          </a:prstGeom>
          <a:noFill/>
          <a:ln>
            <a:noFill/>
          </a:ln>
        </p:spPr>
        <p:txBody>
          <a:bodyPr anchorCtr="0" anchor="t" bIns="45700" lIns="91425" rIns="91425" tIns="45700">
            <a:noAutofit/>
          </a:bodyPr>
          <a:lstStyle/>
          <a:p>
            <a:pPr indent="0" lvl="0" marL="12700" marR="0" rtl="0" algn="ctr">
              <a:spcBef>
                <a:spcPts val="0"/>
              </a:spcBef>
              <a:buSzPct val="25000"/>
              <a:buNone/>
            </a:pPr>
            <a:r>
              <a:rPr b="1" lang="en-US" sz="7200">
                <a:solidFill>
                  <a:srgbClr val="A5A5A5"/>
                </a:solidFill>
                <a:latin typeface="Arial"/>
                <a:ea typeface="Arial"/>
                <a:cs typeface="Arial"/>
                <a:sym typeface="Arial"/>
              </a:rPr>
              <a:t>A2M </a:t>
            </a:r>
          </a:p>
          <a:p>
            <a:pPr indent="0" lvl="0" marL="12700" marR="0" rtl="0" algn="ctr">
              <a:spcBef>
                <a:spcPts val="0"/>
              </a:spcBef>
              <a:buSzPct val="25000"/>
              <a:buNone/>
            </a:pPr>
            <a:r>
              <a:rPr b="1" lang="en-US" sz="7200">
                <a:solidFill>
                  <a:srgbClr val="A5A5A5"/>
                </a:solidFill>
                <a:latin typeface="Arial"/>
                <a:ea typeface="Arial"/>
                <a:cs typeface="Arial"/>
                <a:sym typeface="Arial"/>
              </a:rPr>
              <a:t>Therapy</a:t>
            </a: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
                                        </p:tgtEl>
                                        <p:attrNameLst>
                                          <p:attrName>style.visibility</p:attrName>
                                        </p:attrNameLst>
                                      </p:cBhvr>
                                      <p:to>
                                        <p:strVal val="visible"/>
                                      </p:to>
                                    </p:set>
                                    <p:animEffect filter="fade" transition="in">
                                      <p:cBhvr>
                                        <p:cTn dur="1000"/>
                                        <p:tgtEl>
                                          <p:spTgt spid="1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 name="Shape 134"/>
        <p:cNvGrpSpPr/>
        <p:nvPr/>
      </p:nvGrpSpPr>
      <p:grpSpPr>
        <a:xfrm>
          <a:off x="0" y="0"/>
          <a:ext cx="0" cy="0"/>
          <a:chOff x="0" y="0"/>
          <a:chExt cx="0" cy="0"/>
        </a:xfrm>
      </p:grpSpPr>
      <p:sp>
        <p:nvSpPr>
          <p:cNvPr id="135" name="Shape 135"/>
          <p:cNvSpPr/>
          <p:nvPr/>
        </p:nvSpPr>
        <p:spPr>
          <a:xfrm>
            <a:off x="6553200" y="76200"/>
            <a:ext cx="5638800" cy="6781800"/>
          </a:xfrm>
          <a:prstGeom prst="rect">
            <a:avLst/>
          </a:prstGeom>
          <a:blipFill rotWithShape="1">
            <a:blip r:embed="rId3">
              <a:alphaModFix/>
            </a:blip>
            <a:stretch>
              <a:fillRect b="0" l="0" r="-7648" t="0"/>
            </a:stretch>
          </a:blipFill>
          <a:ln>
            <a:noFill/>
          </a:ln>
        </p:spPr>
        <p:txBody>
          <a:bodyPr anchorCtr="0" anchor="t" bIns="0" lIns="0" rIns="0" tIns="0">
            <a:noAutofit/>
          </a:bodyPr>
          <a:lstStyle/>
          <a:p>
            <a:pPr indent="0" lvl="0" marL="0" marR="0" rtl="0" algn="l">
              <a:spcBef>
                <a:spcPts val="0"/>
              </a:spcBef>
              <a:buNone/>
            </a:pPr>
            <a:r>
              <a:t/>
            </a:r>
            <a:endParaRPr sz="1800">
              <a:solidFill>
                <a:schemeClr val="dk1"/>
              </a:solidFill>
              <a:latin typeface="Calibri"/>
              <a:ea typeface="Calibri"/>
              <a:cs typeface="Calibri"/>
              <a:sym typeface="Calibri"/>
            </a:endParaRPr>
          </a:p>
        </p:txBody>
      </p:sp>
      <p:sp>
        <p:nvSpPr>
          <p:cNvPr id="136" name="Shape 136"/>
          <p:cNvSpPr txBox="1"/>
          <p:nvPr>
            <p:ph type="title"/>
          </p:nvPr>
        </p:nvSpPr>
        <p:spPr>
          <a:xfrm>
            <a:off x="197113" y="150356"/>
            <a:ext cx="7704849" cy="2031325"/>
          </a:xfrm>
          <a:prstGeom prst="rect">
            <a:avLst/>
          </a:prstGeom>
          <a:noFill/>
          <a:ln>
            <a:noFill/>
          </a:ln>
        </p:spPr>
        <p:txBody>
          <a:bodyPr anchorCtr="0" anchor="t" bIns="0" lIns="0" rIns="0" tIns="0">
            <a:noAutofit/>
          </a:bodyPr>
          <a:lstStyle/>
          <a:p>
            <a:pPr indent="0" lvl="0" marL="12700" marR="5080" rtl="0" algn="ctr">
              <a:lnSpc>
                <a:spcPct val="100000"/>
              </a:lnSpc>
              <a:spcBef>
                <a:spcPts val="0"/>
              </a:spcBef>
              <a:buSzPct val="25000"/>
              <a:buNone/>
            </a:pPr>
            <a:r>
              <a:rPr b="1" i="0" lang="en-US" sz="4400" u="none" cap="none" strike="noStrike">
                <a:solidFill>
                  <a:srgbClr val="20567C"/>
                </a:solidFill>
                <a:latin typeface="Arial"/>
                <a:ea typeface="Arial"/>
                <a:cs typeface="Arial"/>
                <a:sym typeface="Arial"/>
              </a:rPr>
              <a:t>Non-Surgical Therapy </a:t>
            </a:r>
            <a:r>
              <a:rPr b="1" i="0" lang="en-US" sz="4400" u="none" cap="none" strike="noStrike">
                <a:solidFill>
                  <a:srgbClr val="262626"/>
                </a:solidFill>
                <a:latin typeface="Arial"/>
                <a:ea typeface="Arial"/>
                <a:cs typeface="Arial"/>
                <a:sym typeface="Arial"/>
              </a:rPr>
              <a:t>for Osteoarthritis &amp; Degenerative Disc Disease</a:t>
            </a:r>
          </a:p>
        </p:txBody>
      </p:sp>
      <p:pic>
        <p:nvPicPr>
          <p:cNvPr id="137" name="Shape 137"/>
          <p:cNvPicPr preferRelativeResize="0"/>
          <p:nvPr/>
        </p:nvPicPr>
        <p:blipFill rotWithShape="1">
          <a:blip r:embed="rId4">
            <a:alphaModFix/>
          </a:blip>
          <a:srcRect b="0" l="0" r="0" t="0"/>
          <a:stretch/>
        </p:blipFill>
        <p:spPr>
          <a:xfrm>
            <a:off x="197113" y="6490989"/>
            <a:ext cx="1447800" cy="299287"/>
          </a:xfrm>
          <a:prstGeom prst="rect">
            <a:avLst/>
          </a:prstGeom>
          <a:noFill/>
          <a:ln>
            <a:noFill/>
          </a:ln>
        </p:spPr>
      </p:pic>
      <p:sp>
        <p:nvSpPr>
          <p:cNvPr id="138" name="Shape 138"/>
          <p:cNvSpPr txBox="1"/>
          <p:nvPr/>
        </p:nvSpPr>
        <p:spPr>
          <a:xfrm>
            <a:off x="11856324" y="6548301"/>
            <a:ext cx="317500" cy="184666"/>
          </a:xfrm>
          <a:prstGeom prst="rect">
            <a:avLst/>
          </a:prstGeom>
          <a:noFill/>
          <a:ln>
            <a:noFill/>
          </a:ln>
        </p:spPr>
        <p:txBody>
          <a:bodyPr anchorCtr="0" anchor="t" bIns="0" lIns="0" rIns="0" tIns="0">
            <a:noAutofit/>
          </a:bodyPr>
          <a:lstStyle/>
          <a:p>
            <a:pPr indent="0" lvl="0" marL="0" marR="0" rtl="0" algn="r">
              <a:spcBef>
                <a:spcPts val="0"/>
              </a:spcBef>
              <a:buSzPct val="25000"/>
              <a:buNone/>
            </a:pPr>
            <a:fld id="{00000000-1234-1234-1234-123412341234}" type="slidenum">
              <a:rPr lang="en-US" sz="1800">
                <a:solidFill>
                  <a:srgbClr val="888888"/>
                </a:solidFill>
                <a:latin typeface="Calibri"/>
                <a:ea typeface="Calibri"/>
                <a:cs typeface="Calibri"/>
                <a:sym typeface="Calibri"/>
              </a:rPr>
              <a:t>‹#›</a:t>
            </a:fld>
          </a:p>
        </p:txBody>
      </p:sp>
      <p:sp>
        <p:nvSpPr>
          <p:cNvPr id="139" name="Shape 139"/>
          <p:cNvSpPr/>
          <p:nvPr/>
        </p:nvSpPr>
        <p:spPr>
          <a:xfrm>
            <a:off x="2452831" y="2782064"/>
            <a:ext cx="3921846" cy="3108542"/>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US" sz="2800">
                <a:solidFill>
                  <a:schemeClr val="dk1"/>
                </a:solidFill>
                <a:latin typeface="Calibri"/>
                <a:ea typeface="Calibri"/>
                <a:cs typeface="Calibri"/>
                <a:sym typeface="Calibri"/>
              </a:rPr>
              <a:t>Alpha-2-Macroglobulin (A2M) is a recently discovered compound that </a:t>
            </a:r>
            <a:r>
              <a:rPr lang="en-US" sz="2800">
                <a:solidFill>
                  <a:srgbClr val="C00000"/>
                </a:solidFill>
                <a:latin typeface="Calibri"/>
                <a:ea typeface="Calibri"/>
                <a:cs typeface="Calibri"/>
                <a:sym typeface="Calibri"/>
              </a:rPr>
              <a:t>stops</a:t>
            </a:r>
            <a:r>
              <a:rPr lang="en-US" sz="2800">
                <a:solidFill>
                  <a:schemeClr val="dk1"/>
                </a:solidFill>
                <a:latin typeface="Calibri"/>
                <a:ea typeface="Calibri"/>
                <a:cs typeface="Calibri"/>
                <a:sym typeface="Calibri"/>
              </a:rPr>
              <a:t> and reverses the destruction of the cartilage caused by osteoarthritis (OA).</a:t>
            </a:r>
          </a:p>
        </p:txBody>
      </p:sp>
      <p:pic>
        <p:nvPicPr>
          <p:cNvPr descr="A2M" id="140" name="Shape 140"/>
          <p:cNvPicPr preferRelativeResize="0"/>
          <p:nvPr/>
        </p:nvPicPr>
        <p:blipFill rotWithShape="1">
          <a:blip r:embed="rId5">
            <a:alphaModFix/>
          </a:blip>
          <a:srcRect b="0" l="0" r="0" t="0"/>
          <a:stretch/>
        </p:blipFill>
        <p:spPr>
          <a:xfrm>
            <a:off x="520110" y="3200927"/>
            <a:ext cx="1577843" cy="2275735"/>
          </a:xfrm>
          <a:prstGeom prst="rect">
            <a:avLst/>
          </a:prstGeom>
          <a:noFill/>
          <a:ln>
            <a:noFill/>
          </a:ln>
        </p:spPr>
      </p:pic>
      <p:sp>
        <p:nvSpPr>
          <p:cNvPr id="141" name="Shape 141"/>
          <p:cNvSpPr/>
          <p:nvPr/>
        </p:nvSpPr>
        <p:spPr>
          <a:xfrm>
            <a:off x="1685050" y="6348246"/>
            <a:ext cx="5224623" cy="584774"/>
          </a:xfrm>
          <a:prstGeom prst="rect">
            <a:avLst/>
          </a:prstGeom>
          <a:noFill/>
          <a:ln>
            <a:noFill/>
          </a:ln>
        </p:spPr>
        <p:txBody>
          <a:bodyPr anchorCtr="0" anchor="t" bIns="45700" lIns="91425" rIns="91425" tIns="45700">
            <a:noAutofit/>
          </a:bodyPr>
          <a:lstStyle/>
          <a:p>
            <a:pPr indent="0" lvl="0" marL="12700" marR="0" rtl="0" algn="ctr">
              <a:lnSpc>
                <a:spcPct val="100000"/>
              </a:lnSpc>
              <a:spcBef>
                <a:spcPts val="0"/>
              </a:spcBef>
              <a:buSzPct val="25000"/>
              <a:buNone/>
            </a:pPr>
            <a:r>
              <a:rPr b="1" lang="en-US" sz="3200">
                <a:solidFill>
                  <a:srgbClr val="A5A5A5"/>
                </a:solidFill>
                <a:latin typeface="Arial"/>
                <a:ea typeface="Arial"/>
                <a:cs typeface="Arial"/>
                <a:sym typeface="Arial"/>
              </a:rPr>
              <a:t>A2M Therapy</a:t>
            </a:r>
          </a:p>
        </p:txBody>
      </p:sp>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 name="Shape 145"/>
        <p:cNvGrpSpPr/>
        <p:nvPr/>
      </p:nvGrpSpPr>
      <p:grpSpPr>
        <a:xfrm>
          <a:off x="0" y="0"/>
          <a:ext cx="0" cy="0"/>
          <a:chOff x="0" y="0"/>
          <a:chExt cx="0" cy="0"/>
        </a:xfrm>
      </p:grpSpPr>
      <p:pic>
        <p:nvPicPr>
          <p:cNvPr descr="https://static1.squarespace.com/static/54faf350e4b0f473c20ce261/t/54fe21b2e4b05f158aaa6b43/1425940920715/running+image+2.jpg?format=1500w" id="146" name="Shape 146"/>
          <p:cNvPicPr preferRelativeResize="0"/>
          <p:nvPr/>
        </p:nvPicPr>
        <p:blipFill rotWithShape="1">
          <a:blip r:embed="rId3">
            <a:alphaModFix/>
          </a:blip>
          <a:srcRect b="21805" l="36038" r="23810" t="-1"/>
          <a:stretch/>
        </p:blipFill>
        <p:spPr>
          <a:xfrm>
            <a:off x="6909672" y="0"/>
            <a:ext cx="5282327" cy="6858000"/>
          </a:xfrm>
          <a:prstGeom prst="rect">
            <a:avLst/>
          </a:prstGeom>
          <a:noFill/>
          <a:ln>
            <a:noFill/>
          </a:ln>
        </p:spPr>
      </p:pic>
      <p:sp>
        <p:nvSpPr>
          <p:cNvPr id="147" name="Shape 147"/>
          <p:cNvSpPr txBox="1"/>
          <p:nvPr/>
        </p:nvSpPr>
        <p:spPr>
          <a:xfrm>
            <a:off x="197111" y="228600"/>
            <a:ext cx="5975086" cy="5638800"/>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sz="2800">
              <a:solidFill>
                <a:srgbClr val="002060"/>
              </a:solidFill>
              <a:latin typeface="Arial"/>
              <a:ea typeface="Arial"/>
              <a:cs typeface="Arial"/>
              <a:sym typeface="Arial"/>
            </a:endParaRPr>
          </a:p>
          <a:p>
            <a:pPr indent="0" lvl="0" marL="0" marR="0" rtl="0" algn="l">
              <a:spcBef>
                <a:spcPts val="0"/>
              </a:spcBef>
              <a:buSzPct val="25000"/>
              <a:buNone/>
            </a:pPr>
            <a:r>
              <a:rPr lang="en-US" sz="2400">
                <a:solidFill>
                  <a:schemeClr val="dk1"/>
                </a:solidFill>
                <a:latin typeface="Arial"/>
                <a:ea typeface="Arial"/>
                <a:cs typeface="Arial"/>
                <a:sym typeface="Arial"/>
              </a:rPr>
              <a:t>A2M</a:t>
            </a:r>
            <a:r>
              <a:rPr lang="en-US" sz="2400">
                <a:solidFill>
                  <a:srgbClr val="7F7F7F"/>
                </a:solidFill>
                <a:latin typeface="Arial"/>
                <a:ea typeface="Arial"/>
                <a:cs typeface="Arial"/>
                <a:sym typeface="Arial"/>
              </a:rPr>
              <a:t> </a:t>
            </a:r>
            <a:r>
              <a:rPr lang="en-US" sz="2400">
                <a:solidFill>
                  <a:schemeClr val="dk1"/>
                </a:solidFill>
                <a:latin typeface="Arial"/>
                <a:ea typeface="Arial"/>
                <a:cs typeface="Arial"/>
                <a:sym typeface="Arial"/>
              </a:rPr>
              <a:t>works like a Venus flytrap by having a </a:t>
            </a:r>
            <a:r>
              <a:rPr b="1" lang="en-US" sz="2400">
                <a:solidFill>
                  <a:srgbClr val="785829"/>
                </a:solidFill>
                <a:latin typeface="Arial"/>
                <a:ea typeface="Arial"/>
                <a:cs typeface="Arial"/>
                <a:sym typeface="Arial"/>
              </a:rPr>
              <a:t>bait and trap mechanism</a:t>
            </a:r>
            <a:r>
              <a:rPr lang="en-US" sz="2400">
                <a:solidFill>
                  <a:schemeClr val="dk1"/>
                </a:solidFill>
                <a:latin typeface="Arial"/>
                <a:ea typeface="Arial"/>
                <a:cs typeface="Arial"/>
                <a:sym typeface="Arial"/>
              </a:rPr>
              <a:t>.</a:t>
            </a:r>
          </a:p>
          <a:p>
            <a:pPr indent="0" lvl="0" marL="0" marR="0" rtl="0" algn="l">
              <a:spcBef>
                <a:spcPts val="0"/>
              </a:spcBef>
              <a:buNone/>
            </a:pPr>
            <a:r>
              <a:t/>
            </a:r>
            <a:endParaRPr sz="2400">
              <a:solidFill>
                <a:srgbClr val="000000"/>
              </a:solidFill>
              <a:latin typeface="Arial"/>
              <a:ea typeface="Arial"/>
              <a:cs typeface="Arial"/>
              <a:sym typeface="Arial"/>
            </a:endParaRPr>
          </a:p>
          <a:p>
            <a:pPr indent="0" lvl="0" marL="0" marR="0" rtl="0" algn="l">
              <a:spcBef>
                <a:spcPts val="0"/>
              </a:spcBef>
              <a:buNone/>
            </a:pPr>
            <a:r>
              <a:t/>
            </a:r>
            <a:endParaRPr sz="2400">
              <a:solidFill>
                <a:srgbClr val="000000"/>
              </a:solidFill>
              <a:latin typeface="Arial"/>
              <a:ea typeface="Arial"/>
              <a:cs typeface="Arial"/>
              <a:sym typeface="Arial"/>
            </a:endParaRPr>
          </a:p>
          <a:p>
            <a:pPr indent="0" lvl="0" marL="0" marR="0" rtl="0" algn="l">
              <a:spcBef>
                <a:spcPts val="0"/>
              </a:spcBef>
              <a:buNone/>
            </a:pPr>
            <a:r>
              <a:t/>
            </a:r>
            <a:endParaRPr sz="2400">
              <a:solidFill>
                <a:srgbClr val="000000"/>
              </a:solidFill>
              <a:latin typeface="Arial"/>
              <a:ea typeface="Arial"/>
              <a:cs typeface="Arial"/>
              <a:sym typeface="Arial"/>
            </a:endParaRPr>
          </a:p>
          <a:p>
            <a:pPr indent="0" lvl="0" marL="0" marR="0" rtl="0" algn="l">
              <a:spcBef>
                <a:spcPts val="0"/>
              </a:spcBef>
              <a:buNone/>
            </a:pPr>
            <a:r>
              <a:t/>
            </a:r>
            <a:endParaRPr sz="2400">
              <a:solidFill>
                <a:srgbClr val="000000"/>
              </a:solidFill>
              <a:latin typeface="Arial"/>
              <a:ea typeface="Arial"/>
              <a:cs typeface="Arial"/>
              <a:sym typeface="Arial"/>
            </a:endParaRPr>
          </a:p>
          <a:p>
            <a:pPr indent="0" lvl="0" marL="0" marR="0" rtl="0" algn="l">
              <a:spcBef>
                <a:spcPts val="0"/>
              </a:spcBef>
              <a:buNone/>
            </a:pPr>
            <a:r>
              <a:t/>
            </a:r>
            <a:endParaRPr sz="2400">
              <a:solidFill>
                <a:srgbClr val="000000"/>
              </a:solidFill>
              <a:latin typeface="Arial"/>
              <a:ea typeface="Arial"/>
              <a:cs typeface="Arial"/>
              <a:sym typeface="Arial"/>
            </a:endParaRPr>
          </a:p>
          <a:p>
            <a:pPr indent="0" lvl="0" marL="0" marR="0" rtl="0" algn="l">
              <a:spcBef>
                <a:spcPts val="0"/>
              </a:spcBef>
              <a:buNone/>
            </a:pPr>
            <a:r>
              <a:t/>
            </a:r>
            <a:endParaRPr sz="2400">
              <a:solidFill>
                <a:srgbClr val="000000"/>
              </a:solidFill>
              <a:latin typeface="Arial"/>
              <a:ea typeface="Arial"/>
              <a:cs typeface="Arial"/>
              <a:sym typeface="Arial"/>
            </a:endParaRPr>
          </a:p>
          <a:p>
            <a:pPr indent="0" lvl="0" marL="0" marR="0" rtl="0" algn="l">
              <a:spcBef>
                <a:spcPts val="0"/>
              </a:spcBef>
              <a:buNone/>
            </a:pPr>
            <a:r>
              <a:t/>
            </a:r>
            <a:endParaRPr sz="2400">
              <a:solidFill>
                <a:srgbClr val="000000"/>
              </a:solidFill>
              <a:latin typeface="Arial"/>
              <a:ea typeface="Arial"/>
              <a:cs typeface="Arial"/>
              <a:sym typeface="Arial"/>
            </a:endParaRPr>
          </a:p>
          <a:p>
            <a:pPr indent="0" lvl="0" marL="0" marR="0" rtl="0" algn="l">
              <a:spcBef>
                <a:spcPts val="0"/>
              </a:spcBef>
              <a:buSzPct val="25000"/>
              <a:buNone/>
            </a:pPr>
            <a:r>
              <a:rPr lang="en-US" sz="2400">
                <a:solidFill>
                  <a:srgbClr val="000000"/>
                </a:solidFill>
                <a:latin typeface="Arial"/>
                <a:ea typeface="Arial"/>
                <a:cs typeface="Arial"/>
                <a:sym typeface="Arial"/>
              </a:rPr>
              <a:t>Once the </a:t>
            </a:r>
            <a:r>
              <a:rPr b="1" lang="en-US" sz="2400">
                <a:solidFill>
                  <a:srgbClr val="52A16A"/>
                </a:solidFill>
                <a:latin typeface="Arial"/>
                <a:ea typeface="Arial"/>
                <a:cs typeface="Arial"/>
                <a:sym typeface="Arial"/>
              </a:rPr>
              <a:t>damaging proteins </a:t>
            </a:r>
            <a:r>
              <a:rPr lang="en-US" sz="2400">
                <a:solidFill>
                  <a:srgbClr val="000000"/>
                </a:solidFill>
                <a:latin typeface="Arial"/>
                <a:ea typeface="Arial"/>
                <a:cs typeface="Arial"/>
                <a:sym typeface="Arial"/>
              </a:rPr>
              <a:t>are bound on both sides, the </a:t>
            </a:r>
            <a:r>
              <a:rPr b="1" lang="en-US" sz="2400">
                <a:solidFill>
                  <a:srgbClr val="D0AF72"/>
                </a:solidFill>
                <a:latin typeface="Arial"/>
                <a:ea typeface="Arial"/>
                <a:cs typeface="Arial"/>
                <a:sym typeface="Arial"/>
              </a:rPr>
              <a:t>A2M molecule</a:t>
            </a:r>
            <a:r>
              <a:rPr lang="en-US" sz="2400">
                <a:solidFill>
                  <a:srgbClr val="7F7F7F"/>
                </a:solidFill>
                <a:latin typeface="Arial"/>
                <a:ea typeface="Arial"/>
                <a:cs typeface="Arial"/>
                <a:sym typeface="Arial"/>
              </a:rPr>
              <a:t> </a:t>
            </a:r>
            <a:r>
              <a:rPr lang="en-US" sz="2400">
                <a:solidFill>
                  <a:srgbClr val="000000"/>
                </a:solidFill>
                <a:latin typeface="Arial"/>
                <a:ea typeface="Arial"/>
                <a:cs typeface="Arial"/>
                <a:sym typeface="Arial"/>
              </a:rPr>
              <a:t>initiates a</a:t>
            </a:r>
            <a:r>
              <a:rPr lang="en-US" sz="2400">
                <a:solidFill>
                  <a:srgbClr val="7F7F7F"/>
                </a:solidFill>
                <a:latin typeface="Arial"/>
                <a:ea typeface="Arial"/>
                <a:cs typeface="Arial"/>
                <a:sym typeface="Arial"/>
              </a:rPr>
              <a:t> </a:t>
            </a:r>
            <a:r>
              <a:rPr b="1" lang="en-US" sz="2400">
                <a:solidFill>
                  <a:srgbClr val="765C83"/>
                </a:solidFill>
                <a:latin typeface="Arial"/>
                <a:ea typeface="Arial"/>
                <a:cs typeface="Arial"/>
                <a:sym typeface="Arial"/>
              </a:rPr>
              <a:t>“suicide cascade” </a:t>
            </a:r>
            <a:r>
              <a:rPr lang="en-US" sz="2400">
                <a:solidFill>
                  <a:srgbClr val="000000"/>
                </a:solidFill>
                <a:latin typeface="Arial"/>
                <a:ea typeface="Arial"/>
                <a:cs typeface="Arial"/>
                <a:sym typeface="Arial"/>
              </a:rPr>
              <a:t>and dies, allowing it to be flushed out of the body</a:t>
            </a:r>
          </a:p>
        </p:txBody>
      </p:sp>
      <p:pic>
        <p:nvPicPr>
          <p:cNvPr id="148" name="Shape 148"/>
          <p:cNvPicPr preferRelativeResize="0"/>
          <p:nvPr/>
        </p:nvPicPr>
        <p:blipFill rotWithShape="1">
          <a:blip r:embed="rId4">
            <a:alphaModFix/>
          </a:blip>
          <a:srcRect b="0" l="0" r="0" t="0"/>
          <a:stretch/>
        </p:blipFill>
        <p:spPr>
          <a:xfrm>
            <a:off x="838200" y="1905000"/>
            <a:ext cx="4404623" cy="1752600"/>
          </a:xfrm>
          <a:prstGeom prst="rect">
            <a:avLst/>
          </a:prstGeom>
          <a:noFill/>
          <a:ln>
            <a:noFill/>
          </a:ln>
        </p:spPr>
      </p:pic>
      <p:pic>
        <p:nvPicPr>
          <p:cNvPr id="149" name="Shape 149"/>
          <p:cNvPicPr preferRelativeResize="0"/>
          <p:nvPr/>
        </p:nvPicPr>
        <p:blipFill rotWithShape="1">
          <a:blip r:embed="rId5">
            <a:alphaModFix/>
          </a:blip>
          <a:srcRect b="0" l="0" r="0" t="0"/>
          <a:stretch/>
        </p:blipFill>
        <p:spPr>
          <a:xfrm>
            <a:off x="197113" y="6490989"/>
            <a:ext cx="1447800" cy="299287"/>
          </a:xfrm>
          <a:prstGeom prst="rect">
            <a:avLst/>
          </a:prstGeom>
          <a:noFill/>
          <a:ln>
            <a:noFill/>
          </a:ln>
        </p:spPr>
      </p:pic>
      <p:sp>
        <p:nvSpPr>
          <p:cNvPr id="150" name="Shape 150"/>
          <p:cNvSpPr txBox="1"/>
          <p:nvPr/>
        </p:nvSpPr>
        <p:spPr>
          <a:xfrm>
            <a:off x="11856324" y="6548301"/>
            <a:ext cx="317500" cy="184666"/>
          </a:xfrm>
          <a:prstGeom prst="rect">
            <a:avLst/>
          </a:prstGeom>
          <a:noFill/>
          <a:ln>
            <a:noFill/>
          </a:ln>
        </p:spPr>
        <p:txBody>
          <a:bodyPr anchorCtr="0" anchor="t" bIns="0" lIns="0" rIns="0" tIns="0">
            <a:noAutofit/>
          </a:bodyPr>
          <a:lstStyle/>
          <a:p>
            <a:pPr indent="0" lvl="0" marL="0" marR="0" rtl="0" algn="r">
              <a:spcBef>
                <a:spcPts val="0"/>
              </a:spcBef>
              <a:buSzPct val="25000"/>
              <a:buNone/>
            </a:pPr>
            <a:fld id="{00000000-1234-1234-1234-123412341234}" type="slidenum">
              <a:rPr lang="en-US" sz="1800">
                <a:solidFill>
                  <a:srgbClr val="888888"/>
                </a:solidFill>
                <a:latin typeface="Calibri"/>
                <a:ea typeface="Calibri"/>
                <a:cs typeface="Calibri"/>
                <a:sym typeface="Calibri"/>
              </a:rPr>
              <a:t>‹#›</a:t>
            </a:fld>
          </a:p>
        </p:txBody>
      </p:sp>
      <p:sp>
        <p:nvSpPr>
          <p:cNvPr id="151" name="Shape 151"/>
          <p:cNvSpPr/>
          <p:nvPr/>
        </p:nvSpPr>
        <p:spPr>
          <a:xfrm>
            <a:off x="1685050" y="6334778"/>
            <a:ext cx="5224623" cy="584774"/>
          </a:xfrm>
          <a:prstGeom prst="rect">
            <a:avLst/>
          </a:prstGeom>
          <a:noFill/>
          <a:ln>
            <a:noFill/>
          </a:ln>
        </p:spPr>
        <p:txBody>
          <a:bodyPr anchorCtr="0" anchor="t" bIns="45700" lIns="91425" rIns="91425" tIns="45700">
            <a:noAutofit/>
          </a:bodyPr>
          <a:lstStyle/>
          <a:p>
            <a:pPr indent="0" lvl="0" marL="12700" marR="0" rtl="0" algn="ctr">
              <a:lnSpc>
                <a:spcPct val="100000"/>
              </a:lnSpc>
              <a:spcBef>
                <a:spcPts val="0"/>
              </a:spcBef>
              <a:buSzPct val="25000"/>
              <a:buNone/>
            </a:pPr>
            <a:r>
              <a:rPr b="1" lang="en-US" sz="3200">
                <a:solidFill>
                  <a:srgbClr val="A5A5A5"/>
                </a:solidFill>
                <a:latin typeface="Arial"/>
                <a:ea typeface="Arial"/>
                <a:cs typeface="Arial"/>
                <a:sym typeface="Arial"/>
              </a:rPr>
              <a:t>A2M Therapy</a:t>
            </a:r>
          </a:p>
        </p:txBody>
      </p:sp>
    </p:spTree>
  </p:cSld>
  <p:clrMapOvr>
    <a:masterClrMapping/>
  </p:clrMapOvr>
  <mc:AlternateContent>
    <mc:Choice Requires="p14">
      <p:transition spd="slow">
        <p14:flip dir="l"/>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55" name="Shape 155"/>
        <p:cNvGrpSpPr/>
        <p:nvPr/>
      </p:nvGrpSpPr>
      <p:grpSpPr>
        <a:xfrm>
          <a:off x="0" y="0"/>
          <a:ext cx="0" cy="0"/>
          <a:chOff x="0" y="0"/>
          <a:chExt cx="0" cy="0"/>
        </a:xfrm>
      </p:grpSpPr>
      <p:pic>
        <p:nvPicPr>
          <p:cNvPr descr="http://miravistalabs.com/wp-content/uploads/2014/06/Vert-Red-FemScientist-Micro.jpg" id="156" name="Shape 156"/>
          <p:cNvPicPr preferRelativeResize="0"/>
          <p:nvPr/>
        </p:nvPicPr>
        <p:blipFill rotWithShape="1">
          <a:blip r:embed="rId3">
            <a:alphaModFix/>
          </a:blip>
          <a:srcRect b="18859" l="0" r="0" t="0"/>
          <a:stretch/>
        </p:blipFill>
        <p:spPr>
          <a:xfrm>
            <a:off x="6553200" y="0"/>
            <a:ext cx="5638800" cy="6858000"/>
          </a:xfrm>
          <a:prstGeom prst="rect">
            <a:avLst/>
          </a:prstGeom>
          <a:noFill/>
          <a:ln>
            <a:noFill/>
          </a:ln>
        </p:spPr>
      </p:pic>
      <p:sp>
        <p:nvSpPr>
          <p:cNvPr id="157" name="Shape 157"/>
          <p:cNvSpPr/>
          <p:nvPr/>
        </p:nvSpPr>
        <p:spPr>
          <a:xfrm>
            <a:off x="197113" y="849992"/>
            <a:ext cx="6324600" cy="5016757"/>
          </a:xfrm>
          <a:prstGeom prst="rect">
            <a:avLst/>
          </a:prstGeom>
          <a:solidFill>
            <a:schemeClr val="lt1"/>
          </a:solidFill>
          <a:ln>
            <a:noFill/>
          </a:ln>
        </p:spPr>
        <p:txBody>
          <a:bodyPr anchorCtr="0" anchor="t" bIns="45700" lIns="91425" rIns="91425" tIns="45700">
            <a:noAutofit/>
          </a:bodyPr>
          <a:lstStyle/>
          <a:p>
            <a:pPr indent="0" lvl="0" marL="0" marR="0" rtl="0" algn="l">
              <a:spcBef>
                <a:spcPts val="0"/>
              </a:spcBef>
              <a:buSzPct val="25000"/>
              <a:buNone/>
            </a:pPr>
            <a:r>
              <a:rPr lang="en-US" sz="2400">
                <a:solidFill>
                  <a:srgbClr val="384050"/>
                </a:solidFill>
                <a:latin typeface="Arial"/>
                <a:ea typeface="Arial"/>
                <a:cs typeface="Arial"/>
                <a:sym typeface="Arial"/>
              </a:rPr>
              <a:t>A recently discovered, protein biomarker called </a:t>
            </a:r>
            <a:r>
              <a:rPr lang="en-US" sz="2400">
                <a:solidFill>
                  <a:srgbClr val="388BC7"/>
                </a:solidFill>
                <a:latin typeface="Arial"/>
                <a:ea typeface="Arial"/>
                <a:cs typeface="Arial"/>
                <a:sym typeface="Arial"/>
              </a:rPr>
              <a:t>Fibronectin-Aggrecan Complex (FAC) </a:t>
            </a:r>
            <a:r>
              <a:rPr lang="en-US" sz="2400">
                <a:solidFill>
                  <a:srgbClr val="384050"/>
                </a:solidFill>
                <a:latin typeface="Arial"/>
                <a:ea typeface="Arial"/>
                <a:cs typeface="Arial"/>
                <a:sym typeface="Arial"/>
              </a:rPr>
              <a:t>has been identified in the painful inflammation of degenerative discs and joints. </a:t>
            </a:r>
          </a:p>
          <a:p>
            <a:pPr indent="0" lvl="0" marL="0" marR="0" rtl="0" algn="l">
              <a:spcBef>
                <a:spcPts val="0"/>
              </a:spcBef>
              <a:buNone/>
            </a:pPr>
            <a:r>
              <a:t/>
            </a:r>
            <a:endParaRPr sz="2400">
              <a:solidFill>
                <a:srgbClr val="7F7F7F"/>
              </a:solidFill>
              <a:latin typeface="Arial"/>
              <a:ea typeface="Arial"/>
              <a:cs typeface="Arial"/>
              <a:sym typeface="Arial"/>
            </a:endParaRPr>
          </a:p>
          <a:p>
            <a:pPr indent="0" lvl="0" marL="0" marR="0" rtl="0" algn="l">
              <a:spcBef>
                <a:spcPts val="0"/>
              </a:spcBef>
              <a:buSzPct val="25000"/>
              <a:buNone/>
            </a:pPr>
            <a:r>
              <a:rPr lang="en-US" sz="2400">
                <a:solidFill>
                  <a:srgbClr val="388BC7"/>
                </a:solidFill>
                <a:latin typeface="Arial"/>
                <a:ea typeface="Arial"/>
                <a:cs typeface="Arial"/>
                <a:sym typeface="Arial"/>
              </a:rPr>
              <a:t>FAC</a:t>
            </a:r>
            <a:r>
              <a:rPr lang="en-US" sz="2400">
                <a:solidFill>
                  <a:srgbClr val="7F7F7F"/>
                </a:solidFill>
                <a:latin typeface="Arial"/>
                <a:ea typeface="Arial"/>
                <a:cs typeface="Arial"/>
                <a:sym typeface="Arial"/>
              </a:rPr>
              <a:t> </a:t>
            </a:r>
            <a:r>
              <a:rPr lang="en-US" sz="2400">
                <a:solidFill>
                  <a:srgbClr val="384050"/>
                </a:solidFill>
                <a:latin typeface="Arial"/>
                <a:ea typeface="Arial"/>
                <a:cs typeface="Arial"/>
                <a:sym typeface="Arial"/>
              </a:rPr>
              <a:t>Test is used to detect the presence of the protein biomarker FAC from a small fluid specimen taken from the painful joint.</a:t>
            </a:r>
          </a:p>
          <a:p>
            <a:pPr indent="0" lvl="0" marL="0" marR="0" rtl="0" algn="l">
              <a:spcBef>
                <a:spcPts val="0"/>
              </a:spcBef>
              <a:buNone/>
            </a:pPr>
            <a:r>
              <a:t/>
            </a:r>
            <a:endParaRPr sz="2400">
              <a:solidFill>
                <a:srgbClr val="7F7F7F"/>
              </a:solidFill>
              <a:latin typeface="Arial"/>
              <a:ea typeface="Arial"/>
              <a:cs typeface="Arial"/>
              <a:sym typeface="Arial"/>
            </a:endParaRPr>
          </a:p>
          <a:p>
            <a:pPr indent="0" lvl="0" marL="0" marR="0" rtl="0" algn="l">
              <a:spcBef>
                <a:spcPts val="0"/>
              </a:spcBef>
              <a:buSzPct val="25000"/>
              <a:buNone/>
            </a:pPr>
            <a:r>
              <a:rPr lang="en-US" sz="2400">
                <a:solidFill>
                  <a:srgbClr val="388BC7"/>
                </a:solidFill>
                <a:latin typeface="Arial"/>
                <a:ea typeface="Arial"/>
                <a:cs typeface="Arial"/>
                <a:sym typeface="Arial"/>
              </a:rPr>
              <a:t>FAC+</a:t>
            </a:r>
            <a:r>
              <a:rPr lang="en-US" sz="2400">
                <a:solidFill>
                  <a:srgbClr val="384050"/>
                </a:solidFill>
                <a:latin typeface="Arial"/>
                <a:ea typeface="Arial"/>
                <a:cs typeface="Arial"/>
                <a:sym typeface="Arial"/>
              </a:rPr>
              <a:t> patients are identified as ideal candidates for A2M therapy and have a </a:t>
            </a:r>
            <a:r>
              <a:rPr b="1" i="1" lang="en-US" sz="2800">
                <a:solidFill>
                  <a:srgbClr val="384050"/>
                </a:solidFill>
                <a:latin typeface="Arial"/>
                <a:ea typeface="Arial"/>
                <a:cs typeface="Arial"/>
                <a:sym typeface="Arial"/>
              </a:rPr>
              <a:t>90% </a:t>
            </a:r>
            <a:r>
              <a:rPr lang="en-US" sz="2400">
                <a:solidFill>
                  <a:srgbClr val="384050"/>
                </a:solidFill>
                <a:latin typeface="Arial"/>
                <a:ea typeface="Arial"/>
                <a:cs typeface="Arial"/>
                <a:sym typeface="Arial"/>
              </a:rPr>
              <a:t>chance of responding.</a:t>
            </a:r>
          </a:p>
        </p:txBody>
      </p:sp>
      <p:sp>
        <p:nvSpPr>
          <p:cNvPr id="158" name="Shape 158"/>
          <p:cNvSpPr/>
          <p:nvPr/>
        </p:nvSpPr>
        <p:spPr>
          <a:xfrm>
            <a:off x="1644913" y="6348246"/>
            <a:ext cx="4908286" cy="584774"/>
          </a:xfrm>
          <a:prstGeom prst="rect">
            <a:avLst/>
          </a:prstGeom>
          <a:noFill/>
          <a:ln>
            <a:noFill/>
          </a:ln>
        </p:spPr>
        <p:txBody>
          <a:bodyPr anchorCtr="0" anchor="t" bIns="45700" lIns="91425" rIns="91425" tIns="45700">
            <a:noAutofit/>
          </a:bodyPr>
          <a:lstStyle/>
          <a:p>
            <a:pPr indent="0" lvl="0" marL="12700" marR="0" rtl="0" algn="ctr">
              <a:lnSpc>
                <a:spcPct val="100000"/>
              </a:lnSpc>
              <a:spcBef>
                <a:spcPts val="0"/>
              </a:spcBef>
              <a:buSzPct val="25000"/>
              <a:buNone/>
            </a:pPr>
            <a:r>
              <a:rPr b="1" lang="en-US" sz="3200">
                <a:solidFill>
                  <a:srgbClr val="A5A5A5"/>
                </a:solidFill>
                <a:latin typeface="Arial"/>
                <a:ea typeface="Arial"/>
                <a:cs typeface="Arial"/>
                <a:sym typeface="Arial"/>
              </a:rPr>
              <a:t>FAC Pain Diagnostic</a:t>
            </a:r>
          </a:p>
        </p:txBody>
      </p:sp>
      <p:pic>
        <p:nvPicPr>
          <p:cNvPr id="159" name="Shape 159"/>
          <p:cNvPicPr preferRelativeResize="0"/>
          <p:nvPr/>
        </p:nvPicPr>
        <p:blipFill rotWithShape="1">
          <a:blip r:embed="rId4">
            <a:alphaModFix/>
          </a:blip>
          <a:srcRect b="0" l="0" r="0" t="0"/>
          <a:stretch/>
        </p:blipFill>
        <p:spPr>
          <a:xfrm>
            <a:off x="197113" y="6490989"/>
            <a:ext cx="1447800" cy="299287"/>
          </a:xfrm>
          <a:prstGeom prst="rect">
            <a:avLst/>
          </a:prstGeom>
          <a:noFill/>
          <a:ln>
            <a:noFill/>
          </a:ln>
        </p:spPr>
      </p:pic>
      <p:sp>
        <p:nvSpPr>
          <p:cNvPr id="160" name="Shape 160"/>
          <p:cNvSpPr txBox="1"/>
          <p:nvPr/>
        </p:nvSpPr>
        <p:spPr>
          <a:xfrm>
            <a:off x="11856324" y="6548301"/>
            <a:ext cx="317500" cy="184666"/>
          </a:xfrm>
          <a:prstGeom prst="rect">
            <a:avLst/>
          </a:prstGeom>
          <a:noFill/>
          <a:ln>
            <a:noFill/>
          </a:ln>
        </p:spPr>
        <p:txBody>
          <a:bodyPr anchorCtr="0" anchor="t" bIns="0" lIns="0" rIns="0" tIns="0">
            <a:noAutofit/>
          </a:bodyPr>
          <a:lstStyle/>
          <a:p>
            <a:pPr indent="0" lvl="0" marL="0" marR="0" rtl="0" algn="r">
              <a:spcBef>
                <a:spcPts val="0"/>
              </a:spcBef>
              <a:buSzPct val="25000"/>
              <a:buNone/>
            </a:pPr>
            <a:fld id="{00000000-1234-1234-1234-123412341234}" type="slidenum">
              <a:rPr lang="en-US" sz="1800">
                <a:solidFill>
                  <a:srgbClr val="888888"/>
                </a:solidFill>
                <a:latin typeface="Calibri"/>
                <a:ea typeface="Calibri"/>
                <a:cs typeface="Calibri"/>
                <a:sym typeface="Calibri"/>
              </a:rPr>
              <a:t>‹#›</a:t>
            </a:fld>
          </a:p>
        </p:txBody>
      </p:sp>
      <p:sp>
        <p:nvSpPr>
          <p:cNvPr id="161" name="Shape 161"/>
          <p:cNvSpPr/>
          <p:nvPr/>
        </p:nvSpPr>
        <p:spPr>
          <a:xfrm>
            <a:off x="1143000" y="153055"/>
            <a:ext cx="3674980" cy="52321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lang="en-US" sz="2800">
                <a:solidFill>
                  <a:srgbClr val="A5A5A5"/>
                </a:solidFill>
                <a:latin typeface="Arial"/>
                <a:ea typeface="Arial"/>
                <a:cs typeface="Arial"/>
                <a:sym typeface="Arial"/>
              </a:rPr>
              <a:t>New Diagnostic Test</a:t>
            </a:r>
          </a:p>
        </p:txBody>
      </p:sp>
    </p:spTree>
  </p:cSld>
  <p:clrMapOvr>
    <a:masterClrMapping/>
  </p:clrMapOvr>
  <p:transition spd="slow">
    <p:push/>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5" name="Shape 165"/>
        <p:cNvGrpSpPr/>
        <p:nvPr/>
      </p:nvGrpSpPr>
      <p:grpSpPr>
        <a:xfrm>
          <a:off x="0" y="0"/>
          <a:ext cx="0" cy="0"/>
          <a:chOff x="0" y="0"/>
          <a:chExt cx="0" cy="0"/>
        </a:xfrm>
      </p:grpSpPr>
      <p:pic>
        <p:nvPicPr>
          <p:cNvPr descr="http://texasrunningpost.com/wp-content/uploads/2015/03/o-RUNNING-facebook.jpg" id="166" name="Shape 166"/>
          <p:cNvPicPr preferRelativeResize="0"/>
          <p:nvPr/>
        </p:nvPicPr>
        <p:blipFill rotWithShape="1">
          <a:blip r:embed="rId3">
            <a:alphaModFix/>
          </a:blip>
          <a:srcRect b="0" l="19045" r="14041" t="0"/>
          <a:stretch/>
        </p:blipFill>
        <p:spPr>
          <a:xfrm>
            <a:off x="-6172" y="0"/>
            <a:ext cx="6425364" cy="6858000"/>
          </a:xfrm>
          <a:prstGeom prst="rect">
            <a:avLst/>
          </a:prstGeom>
          <a:noFill/>
          <a:ln>
            <a:noFill/>
          </a:ln>
        </p:spPr>
      </p:pic>
      <p:sp>
        <p:nvSpPr>
          <p:cNvPr id="167" name="Shape 167"/>
          <p:cNvSpPr txBox="1"/>
          <p:nvPr>
            <p:ph type="title"/>
          </p:nvPr>
        </p:nvSpPr>
        <p:spPr>
          <a:xfrm>
            <a:off x="6419192" y="3980871"/>
            <a:ext cx="5772807" cy="2869361"/>
          </a:xfrm>
          <a:prstGeom prst="rect">
            <a:avLst/>
          </a:prstGeom>
          <a:solidFill>
            <a:srgbClr val="F2F2F2"/>
          </a:solidFill>
          <a:ln>
            <a:noFill/>
          </a:ln>
        </p:spPr>
        <p:txBody>
          <a:bodyPr anchorCtr="0" anchor="t" bIns="45700" lIns="91425" rIns="91425" tIns="45700">
            <a:noAutofit/>
          </a:bodyPr>
          <a:lstStyle/>
          <a:p>
            <a:pPr indent="0" lvl="0" marL="0" marR="0" rtl="0" algn="ctr">
              <a:spcBef>
                <a:spcPts val="0"/>
              </a:spcBef>
              <a:buSzPct val="25000"/>
              <a:buNone/>
            </a:pPr>
            <a:r>
              <a:rPr b="1" i="0" lang="en-US" sz="3200" u="none" cap="none" strike="noStrike">
                <a:solidFill>
                  <a:srgbClr val="5184CA"/>
                </a:solidFill>
                <a:latin typeface="Arial"/>
                <a:ea typeface="Arial"/>
                <a:cs typeface="Arial"/>
                <a:sym typeface="Arial"/>
              </a:rPr>
              <a:t> </a:t>
            </a:r>
            <a:br>
              <a:rPr b="1" i="0" lang="en-US" sz="4400" u="none" cap="none" strike="noStrike">
                <a:solidFill>
                  <a:srgbClr val="5184CA"/>
                </a:solidFill>
                <a:latin typeface="Arial"/>
                <a:ea typeface="Arial"/>
                <a:cs typeface="Arial"/>
                <a:sym typeface="Arial"/>
              </a:rPr>
            </a:br>
            <a:r>
              <a:rPr b="1" i="0" lang="en-US" sz="4400" u="none" cap="none" strike="noStrike">
                <a:solidFill>
                  <a:srgbClr val="5184CA"/>
                </a:solidFill>
                <a:latin typeface="Arial"/>
                <a:ea typeface="Arial"/>
                <a:cs typeface="Arial"/>
                <a:sym typeface="Arial"/>
              </a:rPr>
              <a:t>Early Treatment. </a:t>
            </a:r>
            <a:r>
              <a:rPr b="1" i="0" lang="en-US" sz="4400" u="none" cap="none" strike="noStrike">
                <a:solidFill>
                  <a:srgbClr val="473857"/>
                </a:solidFill>
                <a:latin typeface="Arial"/>
                <a:ea typeface="Arial"/>
                <a:cs typeface="Arial"/>
                <a:sym typeface="Arial"/>
              </a:rPr>
              <a:t>Better Results.</a:t>
            </a:r>
          </a:p>
        </p:txBody>
      </p:sp>
      <p:pic>
        <p:nvPicPr>
          <p:cNvPr id="168" name="Shape 168"/>
          <p:cNvPicPr preferRelativeResize="0"/>
          <p:nvPr/>
        </p:nvPicPr>
        <p:blipFill rotWithShape="1">
          <a:blip r:embed="rId4">
            <a:alphaModFix/>
          </a:blip>
          <a:srcRect b="0" l="0" r="0" t="0"/>
          <a:stretch/>
        </p:blipFill>
        <p:spPr>
          <a:xfrm>
            <a:off x="197113" y="6490989"/>
            <a:ext cx="1447800" cy="299287"/>
          </a:xfrm>
          <a:prstGeom prst="rect">
            <a:avLst/>
          </a:prstGeom>
          <a:noFill/>
          <a:ln>
            <a:noFill/>
          </a:ln>
        </p:spPr>
      </p:pic>
      <p:sp>
        <p:nvSpPr>
          <p:cNvPr id="169" name="Shape 169"/>
          <p:cNvSpPr/>
          <p:nvPr/>
        </p:nvSpPr>
        <p:spPr>
          <a:xfrm>
            <a:off x="6623982" y="76200"/>
            <a:ext cx="5332888" cy="3785651"/>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US" sz="2000">
                <a:solidFill>
                  <a:srgbClr val="404040"/>
                </a:solidFill>
                <a:latin typeface="Arial"/>
                <a:ea typeface="Arial"/>
                <a:cs typeface="Arial"/>
                <a:sym typeface="Arial"/>
              </a:rPr>
              <a:t>A2M is an exciting advancement in orthopedic science resulting from years of osteoarthritis research. </a:t>
            </a:r>
          </a:p>
          <a:p>
            <a:pPr indent="0" lvl="0" marL="0" marR="0" rtl="0" algn="l">
              <a:spcBef>
                <a:spcPts val="0"/>
              </a:spcBef>
              <a:buNone/>
            </a:pPr>
            <a:r>
              <a:t/>
            </a:r>
            <a:endParaRPr sz="2000">
              <a:solidFill>
                <a:srgbClr val="7F7F7F"/>
              </a:solidFill>
              <a:latin typeface="Arial"/>
              <a:ea typeface="Arial"/>
              <a:cs typeface="Arial"/>
              <a:sym typeface="Arial"/>
            </a:endParaRPr>
          </a:p>
          <a:p>
            <a:pPr indent="0" lvl="0" marL="0" marR="0" rtl="0" algn="l">
              <a:spcBef>
                <a:spcPts val="0"/>
              </a:spcBef>
              <a:buSzPct val="25000"/>
              <a:buNone/>
            </a:pPr>
            <a:r>
              <a:rPr lang="en-US" sz="2000">
                <a:solidFill>
                  <a:srgbClr val="404040"/>
                </a:solidFill>
                <a:latin typeface="Arial"/>
                <a:ea typeface="Arial"/>
                <a:cs typeface="Arial"/>
                <a:sym typeface="Arial"/>
              </a:rPr>
              <a:t>A patented and proprietary filtration process has been developed to concentrate the </a:t>
            </a:r>
            <a:r>
              <a:rPr lang="en-US" sz="2000">
                <a:solidFill>
                  <a:srgbClr val="5184CA"/>
                </a:solidFill>
                <a:latin typeface="Arial"/>
                <a:ea typeface="Arial"/>
                <a:cs typeface="Arial"/>
                <a:sym typeface="Arial"/>
              </a:rPr>
              <a:t>naturally</a:t>
            </a:r>
            <a:r>
              <a:rPr lang="en-US" sz="2000">
                <a:solidFill>
                  <a:srgbClr val="7F7F7F"/>
                </a:solidFill>
                <a:latin typeface="Arial"/>
                <a:ea typeface="Arial"/>
                <a:cs typeface="Arial"/>
                <a:sym typeface="Arial"/>
              </a:rPr>
              <a:t> </a:t>
            </a:r>
            <a:r>
              <a:rPr lang="en-US" sz="2000">
                <a:solidFill>
                  <a:srgbClr val="404040"/>
                </a:solidFill>
                <a:latin typeface="Arial"/>
                <a:ea typeface="Arial"/>
                <a:cs typeface="Arial"/>
                <a:sym typeface="Arial"/>
              </a:rPr>
              <a:t>occurring A2M molecule in your blood up to </a:t>
            </a:r>
            <a:r>
              <a:rPr lang="en-US" sz="2000">
                <a:solidFill>
                  <a:srgbClr val="5184CA"/>
                </a:solidFill>
                <a:latin typeface="Arial"/>
                <a:ea typeface="Arial"/>
                <a:cs typeface="Arial"/>
                <a:sym typeface="Arial"/>
              </a:rPr>
              <a:t>6X</a:t>
            </a:r>
            <a:r>
              <a:rPr lang="en-US" sz="2000">
                <a:solidFill>
                  <a:srgbClr val="7F7F7F"/>
                </a:solidFill>
                <a:latin typeface="Arial"/>
                <a:ea typeface="Arial"/>
                <a:cs typeface="Arial"/>
                <a:sym typeface="Arial"/>
              </a:rPr>
              <a:t>! </a:t>
            </a:r>
          </a:p>
          <a:p>
            <a:pPr indent="0" lvl="0" marL="0" marR="0" rtl="0" algn="l">
              <a:spcBef>
                <a:spcPts val="0"/>
              </a:spcBef>
              <a:buNone/>
            </a:pPr>
            <a:r>
              <a:t/>
            </a:r>
            <a:endParaRPr sz="2000">
              <a:solidFill>
                <a:srgbClr val="7F7F7F"/>
              </a:solidFill>
              <a:latin typeface="Arial"/>
              <a:ea typeface="Arial"/>
              <a:cs typeface="Arial"/>
              <a:sym typeface="Arial"/>
            </a:endParaRPr>
          </a:p>
          <a:p>
            <a:pPr indent="0" lvl="0" marL="0" marR="0" rtl="0" algn="l">
              <a:spcBef>
                <a:spcPts val="0"/>
              </a:spcBef>
              <a:buSzPct val="25000"/>
              <a:buNone/>
            </a:pPr>
            <a:r>
              <a:rPr lang="en-US" sz="2000">
                <a:solidFill>
                  <a:srgbClr val="404040"/>
                </a:solidFill>
                <a:latin typeface="Arial"/>
                <a:ea typeface="Arial"/>
                <a:cs typeface="Arial"/>
                <a:sym typeface="Arial"/>
              </a:rPr>
              <a:t>Early treatments can postpone the need the need for more aggressive and costly joint reconstruction or replacement surgery.</a:t>
            </a:r>
          </a:p>
        </p:txBody>
      </p:sp>
      <p:sp>
        <p:nvSpPr>
          <p:cNvPr id="170" name="Shape 170"/>
          <p:cNvSpPr txBox="1"/>
          <p:nvPr/>
        </p:nvSpPr>
        <p:spPr>
          <a:xfrm>
            <a:off x="11856324" y="6548301"/>
            <a:ext cx="317500" cy="184666"/>
          </a:xfrm>
          <a:prstGeom prst="rect">
            <a:avLst/>
          </a:prstGeom>
          <a:noFill/>
          <a:ln>
            <a:noFill/>
          </a:ln>
        </p:spPr>
        <p:txBody>
          <a:bodyPr anchorCtr="0" anchor="t" bIns="0" lIns="0" rIns="0" tIns="0">
            <a:noAutofit/>
          </a:bodyPr>
          <a:lstStyle/>
          <a:p>
            <a:pPr indent="0" lvl="0" marL="0" marR="0" rtl="0" algn="r">
              <a:spcBef>
                <a:spcPts val="0"/>
              </a:spcBef>
              <a:buSzPct val="25000"/>
              <a:buNone/>
            </a:pPr>
            <a:fld id="{00000000-1234-1234-1234-123412341234}" type="slidenum">
              <a:rPr lang="en-US" sz="1800">
                <a:solidFill>
                  <a:srgbClr val="888888"/>
                </a:solidFill>
                <a:latin typeface="Calibri"/>
                <a:ea typeface="Calibri"/>
                <a:cs typeface="Calibri"/>
                <a:sym typeface="Calibri"/>
              </a:rPr>
              <a:t>‹#›</a:t>
            </a:fld>
          </a:p>
        </p:txBody>
      </p:sp>
      <p:sp>
        <p:nvSpPr>
          <p:cNvPr id="171" name="Shape 171"/>
          <p:cNvSpPr/>
          <p:nvPr/>
        </p:nvSpPr>
        <p:spPr>
          <a:xfrm>
            <a:off x="1685050" y="6334778"/>
            <a:ext cx="5224623" cy="584774"/>
          </a:xfrm>
          <a:prstGeom prst="rect">
            <a:avLst/>
          </a:prstGeom>
          <a:noFill/>
          <a:ln>
            <a:noFill/>
          </a:ln>
        </p:spPr>
        <p:txBody>
          <a:bodyPr anchorCtr="0" anchor="t" bIns="45700" lIns="91425" rIns="91425" tIns="45700">
            <a:noAutofit/>
          </a:bodyPr>
          <a:lstStyle/>
          <a:p>
            <a:pPr indent="0" lvl="0" marL="12700" marR="0" rtl="0" algn="ctr">
              <a:lnSpc>
                <a:spcPct val="100000"/>
              </a:lnSpc>
              <a:spcBef>
                <a:spcPts val="0"/>
              </a:spcBef>
              <a:buSzPct val="25000"/>
              <a:buNone/>
            </a:pPr>
            <a:r>
              <a:rPr b="1" lang="en-US" sz="3200">
                <a:solidFill>
                  <a:srgbClr val="A5A5A5"/>
                </a:solidFill>
                <a:latin typeface="Arial"/>
                <a:ea typeface="Arial"/>
                <a:cs typeface="Arial"/>
                <a:sym typeface="Arial"/>
              </a:rPr>
              <a:t>A2M Therapy</a:t>
            </a:r>
          </a:p>
        </p:txBody>
      </p:sp>
      <p:cxnSp>
        <p:nvCxnSpPr>
          <p:cNvPr id="172" name="Shape 172"/>
          <p:cNvCxnSpPr/>
          <p:nvPr/>
        </p:nvCxnSpPr>
        <p:spPr>
          <a:xfrm>
            <a:off x="6419192" y="3980871"/>
            <a:ext cx="5772807" cy="0"/>
          </a:xfrm>
          <a:prstGeom prst="straightConnector1">
            <a:avLst/>
          </a:prstGeom>
          <a:noFill/>
          <a:ln cap="flat" cmpd="sng" w="19050">
            <a:solidFill>
              <a:srgbClr val="8EB1CE"/>
            </a:solidFill>
            <a:prstDash val="dash"/>
            <a:round/>
            <a:headEnd len="med" w="med" type="none"/>
            <a:tailEnd len="med" w="med" type="none"/>
          </a:ln>
        </p:spPr>
      </p:cxnSp>
    </p:spTree>
  </p:cSld>
  <p:clrMapOvr>
    <a:masterClrMapping/>
  </p:clrMapOvr>
  <p:transition spd="slow">
    <p:fade/>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7" name="Shape 177"/>
        <p:cNvGrpSpPr/>
        <p:nvPr/>
      </p:nvGrpSpPr>
      <p:grpSpPr>
        <a:xfrm>
          <a:off x="0" y="0"/>
          <a:ext cx="0" cy="0"/>
          <a:chOff x="0" y="0"/>
          <a:chExt cx="0" cy="0"/>
        </a:xfrm>
      </p:grpSpPr>
      <p:sp>
        <p:nvSpPr>
          <p:cNvPr id="178" name="Shape 178"/>
          <p:cNvSpPr/>
          <p:nvPr/>
        </p:nvSpPr>
        <p:spPr>
          <a:xfrm>
            <a:off x="0" y="0"/>
            <a:ext cx="12192000" cy="6858000"/>
          </a:xfrm>
          <a:prstGeom prst="rect">
            <a:avLst/>
          </a:prstGeom>
          <a:blipFill rotWithShape="1">
            <a:blip r:embed="rId3">
              <a:alphaModFix/>
            </a:blip>
            <a:stretch>
              <a:fillRect b="0" l="0" r="0" t="0"/>
            </a:stretch>
          </a:blipFill>
          <a:ln>
            <a:noFill/>
          </a:ln>
        </p:spPr>
        <p:txBody>
          <a:bodyPr anchorCtr="0" anchor="t" bIns="0" lIns="0" rIns="0" tIns="0">
            <a:noAutofit/>
          </a:bodyPr>
          <a:lstStyle/>
          <a:p>
            <a:pPr indent="0" lvl="0" marL="0" marR="0" rtl="0" algn="l">
              <a:spcBef>
                <a:spcPts val="0"/>
              </a:spcBef>
              <a:buNone/>
            </a:pPr>
            <a:r>
              <a:t/>
            </a:r>
            <a:endParaRPr sz="1800">
              <a:solidFill>
                <a:schemeClr val="dk1"/>
              </a:solidFill>
              <a:latin typeface="Calibri"/>
              <a:ea typeface="Calibri"/>
              <a:cs typeface="Calibri"/>
              <a:sym typeface="Calibri"/>
            </a:endParaRPr>
          </a:p>
        </p:txBody>
      </p:sp>
      <p:sp>
        <p:nvSpPr>
          <p:cNvPr id="179" name="Shape 179"/>
          <p:cNvSpPr txBox="1"/>
          <p:nvPr/>
        </p:nvSpPr>
        <p:spPr>
          <a:xfrm>
            <a:off x="7112000" y="63500"/>
            <a:ext cx="4487544" cy="1645920"/>
          </a:xfrm>
          <a:prstGeom prst="rect">
            <a:avLst/>
          </a:prstGeom>
          <a:noFill/>
          <a:ln>
            <a:noFill/>
          </a:ln>
        </p:spPr>
        <p:txBody>
          <a:bodyPr anchorCtr="0" anchor="t" bIns="0" lIns="0" rIns="0" tIns="0">
            <a:noAutofit/>
          </a:bodyPr>
          <a:lstStyle/>
          <a:p>
            <a:pPr indent="0" lvl="0" marL="12700" marR="0" rtl="0" algn="l">
              <a:lnSpc>
                <a:spcPct val="150965"/>
              </a:lnSpc>
              <a:spcBef>
                <a:spcPts val="0"/>
              </a:spcBef>
              <a:buSzPct val="25000"/>
              <a:buNone/>
            </a:pPr>
            <a:r>
              <a:rPr lang="en-US" sz="8800">
                <a:solidFill>
                  <a:srgbClr val="D783FF"/>
                </a:solidFill>
                <a:latin typeface="Arial"/>
                <a:ea typeface="Arial"/>
                <a:cs typeface="Arial"/>
                <a:sym typeface="Arial"/>
              </a:rPr>
              <a:t>recovery</a:t>
            </a:r>
          </a:p>
        </p:txBody>
      </p:sp>
      <p:sp>
        <p:nvSpPr>
          <p:cNvPr id="180" name="Shape 180"/>
          <p:cNvSpPr txBox="1"/>
          <p:nvPr>
            <p:ph type="title"/>
          </p:nvPr>
        </p:nvSpPr>
        <p:spPr>
          <a:xfrm flipH="1">
            <a:off x="197111" y="63500"/>
            <a:ext cx="4451086" cy="1645920"/>
          </a:xfrm>
          <a:prstGeom prst="rect">
            <a:avLst/>
          </a:prstGeom>
          <a:noFill/>
          <a:ln>
            <a:noFill/>
          </a:ln>
        </p:spPr>
        <p:txBody>
          <a:bodyPr anchorCtr="0" anchor="t" bIns="0" lIns="0" rIns="0" tIns="0">
            <a:noAutofit/>
          </a:bodyPr>
          <a:lstStyle/>
          <a:p>
            <a:pPr indent="0" lvl="0" marL="12700" marR="0" rtl="0" algn="l">
              <a:lnSpc>
                <a:spcPct val="150965"/>
              </a:lnSpc>
              <a:spcBef>
                <a:spcPts val="0"/>
              </a:spcBef>
              <a:buSzPct val="25000"/>
              <a:buNone/>
            </a:pPr>
            <a:r>
              <a:rPr b="0" i="0" lang="en-US" sz="8800">
                <a:solidFill>
                  <a:schemeClr val="dk1"/>
                </a:solidFill>
                <a:latin typeface="Calibri"/>
                <a:ea typeface="Calibri"/>
                <a:cs typeface="Calibri"/>
                <a:sym typeface="Calibri"/>
              </a:rPr>
              <a:t>optimum</a:t>
            </a:r>
          </a:p>
        </p:txBody>
      </p:sp>
      <p:pic>
        <p:nvPicPr>
          <p:cNvPr id="181" name="Shape 181"/>
          <p:cNvPicPr preferRelativeResize="0"/>
          <p:nvPr/>
        </p:nvPicPr>
        <p:blipFill rotWithShape="1">
          <a:blip r:embed="rId4">
            <a:alphaModFix/>
          </a:blip>
          <a:srcRect b="0" l="0" r="0" t="0"/>
          <a:stretch/>
        </p:blipFill>
        <p:spPr>
          <a:xfrm>
            <a:off x="197113" y="6490989"/>
            <a:ext cx="1447800" cy="299287"/>
          </a:xfrm>
          <a:prstGeom prst="rect">
            <a:avLst/>
          </a:prstGeom>
          <a:noFill/>
          <a:ln>
            <a:noFill/>
          </a:ln>
        </p:spPr>
      </p:pic>
      <p:sp>
        <p:nvSpPr>
          <p:cNvPr id="182" name="Shape 182"/>
          <p:cNvSpPr/>
          <p:nvPr/>
        </p:nvSpPr>
        <p:spPr>
          <a:xfrm>
            <a:off x="0" y="4800600"/>
            <a:ext cx="12173824" cy="1447800"/>
          </a:xfrm>
          <a:prstGeom prst="rect">
            <a:avLst/>
          </a:prstGeom>
          <a:solidFill>
            <a:srgbClr val="3F3F3F"/>
          </a:solidFill>
          <a:ln>
            <a:noFill/>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
        <p:nvSpPr>
          <p:cNvPr id="183" name="Shape 183"/>
          <p:cNvSpPr/>
          <p:nvPr/>
        </p:nvSpPr>
        <p:spPr>
          <a:xfrm>
            <a:off x="0" y="4802387"/>
            <a:ext cx="12173824" cy="1440331"/>
          </a:xfrm>
          <a:prstGeom prst="rect">
            <a:avLst/>
          </a:prstGeom>
          <a:noFill/>
          <a:ln>
            <a:noFill/>
          </a:ln>
        </p:spPr>
        <p:txBody>
          <a:bodyPr anchorCtr="0" anchor="t" bIns="45700" lIns="91425" rIns="91425" tIns="45700">
            <a:noAutofit/>
          </a:bodyPr>
          <a:lstStyle/>
          <a:p>
            <a:pPr indent="-6350" lvl="0" marL="171450" marR="453390" rtl="0" algn="ctr">
              <a:lnSpc>
                <a:spcPct val="102299"/>
              </a:lnSpc>
              <a:spcBef>
                <a:spcPts val="0"/>
              </a:spcBef>
              <a:spcAft>
                <a:spcPts val="0"/>
              </a:spcAft>
              <a:buSzPct val="25000"/>
              <a:buNone/>
            </a:pPr>
            <a:r>
              <a:rPr b="1" lang="en-US" sz="2100">
                <a:solidFill>
                  <a:schemeClr val="lt1"/>
                </a:solidFill>
                <a:latin typeface="Arial"/>
                <a:ea typeface="Arial"/>
                <a:cs typeface="Arial"/>
                <a:sym typeface="Arial"/>
              </a:rPr>
              <a:t>Research shows regenerative medicine is extremely effective. </a:t>
            </a:r>
          </a:p>
          <a:p>
            <a:pPr indent="-6350" lvl="0" marL="171450" marR="453390" rtl="0" algn="ctr">
              <a:lnSpc>
                <a:spcPct val="102299"/>
              </a:lnSpc>
              <a:spcBef>
                <a:spcPts val="1390"/>
              </a:spcBef>
              <a:spcAft>
                <a:spcPts val="0"/>
              </a:spcAft>
              <a:buSzPct val="25000"/>
              <a:buNone/>
            </a:pPr>
            <a:r>
              <a:rPr b="1" lang="en-US" sz="2100">
                <a:solidFill>
                  <a:schemeClr val="lt1"/>
                </a:solidFill>
                <a:latin typeface="Arial"/>
                <a:ea typeface="Arial"/>
                <a:cs typeface="Arial"/>
                <a:sym typeface="Arial"/>
              </a:rPr>
              <a:t>There are no known side-effects. </a:t>
            </a:r>
          </a:p>
          <a:p>
            <a:pPr indent="-6350" lvl="0" marL="171450" marR="453390" rtl="0" algn="ctr">
              <a:lnSpc>
                <a:spcPct val="102299"/>
              </a:lnSpc>
              <a:spcBef>
                <a:spcPts val="1390"/>
              </a:spcBef>
              <a:buSzPct val="25000"/>
              <a:buNone/>
            </a:pPr>
            <a:r>
              <a:rPr b="1" lang="en-US" sz="2100">
                <a:solidFill>
                  <a:schemeClr val="lt1"/>
                </a:solidFill>
                <a:latin typeface="Arial"/>
                <a:ea typeface="Arial"/>
                <a:cs typeface="Arial"/>
                <a:sym typeface="Arial"/>
              </a:rPr>
              <a:t>Patients respond quickly without the downtime and missed work from surgery.</a:t>
            </a:r>
          </a:p>
        </p:txBody>
      </p:sp>
      <p:sp>
        <p:nvSpPr>
          <p:cNvPr id="184" name="Shape 184"/>
          <p:cNvSpPr txBox="1"/>
          <p:nvPr/>
        </p:nvSpPr>
        <p:spPr>
          <a:xfrm>
            <a:off x="11856324" y="6548301"/>
            <a:ext cx="317500" cy="184666"/>
          </a:xfrm>
          <a:prstGeom prst="rect">
            <a:avLst/>
          </a:prstGeom>
          <a:noFill/>
          <a:ln>
            <a:noFill/>
          </a:ln>
        </p:spPr>
        <p:txBody>
          <a:bodyPr anchorCtr="0" anchor="t" bIns="0" lIns="0" rIns="0" tIns="0">
            <a:noAutofit/>
          </a:bodyPr>
          <a:lstStyle/>
          <a:p>
            <a:pPr indent="0" lvl="0" marL="0" marR="0" rtl="0" algn="r">
              <a:spcBef>
                <a:spcPts val="0"/>
              </a:spcBef>
              <a:buSzPct val="25000"/>
              <a:buNone/>
            </a:pPr>
            <a:fld id="{00000000-1234-1234-1234-123412341234}" type="slidenum">
              <a:rPr lang="en-US" sz="1800">
                <a:solidFill>
                  <a:srgbClr val="888888"/>
                </a:solidFill>
                <a:latin typeface="Calibri"/>
                <a:ea typeface="Calibri"/>
                <a:cs typeface="Calibri"/>
                <a:sym typeface="Calibri"/>
              </a:rPr>
              <a:t>‹#›</a:t>
            </a:fld>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80"/>
                                        </p:tgtEl>
                                        <p:attrNameLst>
                                          <p:attrName>style.visibility</p:attrName>
                                        </p:attrNameLst>
                                      </p:cBhvr>
                                      <p:to>
                                        <p:strVal val="visible"/>
                                      </p:to>
                                    </p:set>
                                    <p:anim calcmode="lin" valueType="num">
                                      <p:cBhvr additive="base">
                                        <p:cTn dur="1000"/>
                                        <p:tgtEl>
                                          <p:spTgt spid="180"/>
                                        </p:tgtEl>
                                        <p:attrNameLst>
                                          <p:attrName>ppt_w</p:attrName>
                                        </p:attrNameLst>
                                      </p:cBhvr>
                                      <p:tavLst>
                                        <p:tav fmla="" tm="0">
                                          <p:val>
                                            <p:strVal val="0"/>
                                          </p:val>
                                        </p:tav>
                                        <p:tav fmla="" tm="100000">
                                          <p:val>
                                            <p:strVal val="#ppt_w"/>
                                          </p:val>
                                        </p:tav>
                                      </p:tavLst>
                                    </p:anim>
                                    <p:anim calcmode="lin" valueType="num">
                                      <p:cBhvr additive="base">
                                        <p:cTn dur="1000"/>
                                        <p:tgtEl>
                                          <p:spTgt spid="180"/>
                                        </p:tgtEl>
                                        <p:attrNameLst>
                                          <p:attrName>ppt_h</p:attrName>
                                        </p:attrNameLst>
                                      </p:cBhvr>
                                      <p:tavLst>
                                        <p:tav fmla="" tm="0">
                                          <p:val>
                                            <p:strVal val="0"/>
                                          </p:val>
                                        </p:tav>
                                        <p:tav fmla="" tm="100000">
                                          <p:val>
                                            <p:strVal val="#ppt_h"/>
                                          </p:val>
                                        </p:tav>
                                      </p:tavLst>
                                    </p:anim>
                                  </p:childTnLst>
                                </p:cTn>
                              </p:par>
                            </p:childTnLst>
                          </p:cTn>
                        </p:par>
                        <p:par>
                          <p:cTn fill="hold">
                            <p:stCondLst>
                              <p:cond delay="1000"/>
                            </p:stCondLst>
                            <p:childTnLst>
                              <p:par>
                                <p:cTn fill="hold" nodeType="afterEffect" presetClass="entr" presetID="23" presetSubtype="16">
                                  <p:stCondLst>
                                    <p:cond delay="0"/>
                                  </p:stCondLst>
                                  <p:childTnLst>
                                    <p:set>
                                      <p:cBhvr>
                                        <p:cTn dur="1" fill="hold">
                                          <p:stCondLst>
                                            <p:cond delay="0"/>
                                          </p:stCondLst>
                                        </p:cTn>
                                        <p:tgtEl>
                                          <p:spTgt spid="179"/>
                                        </p:tgtEl>
                                        <p:attrNameLst>
                                          <p:attrName>style.visibility</p:attrName>
                                        </p:attrNameLst>
                                      </p:cBhvr>
                                      <p:to>
                                        <p:strVal val="visible"/>
                                      </p:to>
                                    </p:set>
                                    <p:anim calcmode="lin" valueType="num">
                                      <p:cBhvr additive="base">
                                        <p:cTn dur="1000"/>
                                        <p:tgtEl>
                                          <p:spTgt spid="179"/>
                                        </p:tgtEl>
                                        <p:attrNameLst>
                                          <p:attrName>ppt_w</p:attrName>
                                        </p:attrNameLst>
                                      </p:cBhvr>
                                      <p:tavLst>
                                        <p:tav fmla="" tm="0">
                                          <p:val>
                                            <p:strVal val="0"/>
                                          </p:val>
                                        </p:tav>
                                        <p:tav fmla="" tm="100000">
                                          <p:val>
                                            <p:strVal val="#ppt_w"/>
                                          </p:val>
                                        </p:tav>
                                      </p:tavLst>
                                    </p:anim>
                                    <p:anim calcmode="lin" valueType="num">
                                      <p:cBhvr additive="base">
                                        <p:cTn dur="1000"/>
                                        <p:tgtEl>
                                          <p:spTgt spid="179"/>
                                        </p:tgtEl>
                                        <p:attrNameLst>
                                          <p:attrName>ppt_h</p:attrName>
                                        </p:attrNameLst>
                                      </p:cBhvr>
                                      <p:tavLst>
                                        <p:tav fmla="" tm="0">
                                          <p:val>
                                            <p:strVal val="0"/>
                                          </p:val>
                                        </p:tav>
                                        <p:tav fmla="" tm="100000">
                                          <p:val>
                                            <p:strVal val="#ppt_h"/>
                                          </p:val>
                                        </p:tav>
                                      </p:tavLst>
                                    </p:anim>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82"/>
                                        </p:tgtEl>
                                        <p:attrNameLst>
                                          <p:attrName>style.visibility</p:attrName>
                                        </p:attrNameLst>
                                      </p:cBhvr>
                                      <p:to>
                                        <p:strVal val="visible"/>
                                      </p:to>
                                    </p:set>
                                    <p:animEffect filter="fade" transition="in">
                                      <p:cBhvr>
                                        <p:cTn dur="500"/>
                                        <p:tgtEl>
                                          <p:spTgt spid="182"/>
                                        </p:tgtEl>
                                      </p:cBhvr>
                                    </p:animEffect>
                                  </p:childTnLst>
                                </p:cTn>
                              </p:par>
                              <p:par>
                                <p:cTn fill="hold" nodeType="withEffect" presetClass="entr" presetID="10" presetSubtype="0">
                                  <p:stCondLst>
                                    <p:cond delay="0"/>
                                  </p:stCondLst>
                                  <p:childTnLst>
                                    <p:set>
                                      <p:cBhvr>
                                        <p:cTn dur="1" fill="hold">
                                          <p:stCondLst>
                                            <p:cond delay="0"/>
                                          </p:stCondLst>
                                        </p:cTn>
                                        <p:tgtEl>
                                          <p:spTgt spid="183">
                                            <p:txEl>
                                              <p:pRg end="0" st="0"/>
                                            </p:txEl>
                                          </p:spTgt>
                                        </p:tgtEl>
                                        <p:attrNameLst>
                                          <p:attrName>style.visibility</p:attrName>
                                        </p:attrNameLst>
                                      </p:cBhvr>
                                      <p:to>
                                        <p:strVal val="visible"/>
                                      </p:to>
                                    </p:set>
                                    <p:animEffect filter="fade" transition="in">
                                      <p:cBhvr>
                                        <p:cTn dur="500"/>
                                        <p:tgtEl>
                                          <p:spTgt spid="183">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183">
                                            <p:txEl>
                                              <p:pRg end="1" st="1"/>
                                            </p:txEl>
                                          </p:spTgt>
                                        </p:tgtEl>
                                        <p:attrNameLst>
                                          <p:attrName>style.visibility</p:attrName>
                                        </p:attrNameLst>
                                      </p:cBhvr>
                                      <p:to>
                                        <p:strVal val="visible"/>
                                      </p:to>
                                    </p:set>
                                    <p:animEffect filter="fade" transition="in">
                                      <p:cBhvr>
                                        <p:cTn dur="500"/>
                                        <p:tgtEl>
                                          <p:spTgt spid="183">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183">
                                            <p:txEl>
                                              <p:pRg end="2" st="2"/>
                                            </p:txEl>
                                          </p:spTgt>
                                        </p:tgtEl>
                                        <p:attrNameLst>
                                          <p:attrName>style.visibility</p:attrName>
                                        </p:attrNameLst>
                                      </p:cBhvr>
                                      <p:to>
                                        <p:strVal val="visible"/>
                                      </p:to>
                                    </p:set>
                                    <p:animEffect filter="fade" transition="in">
                                      <p:cBhvr>
                                        <p:cTn dur="500"/>
                                        <p:tgtEl>
                                          <p:spTgt spid="183">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 name="Shape 188"/>
        <p:cNvGrpSpPr/>
        <p:nvPr/>
      </p:nvGrpSpPr>
      <p:grpSpPr>
        <a:xfrm>
          <a:off x="0" y="0"/>
          <a:ext cx="0" cy="0"/>
          <a:chOff x="0" y="0"/>
          <a:chExt cx="0" cy="0"/>
        </a:xfrm>
      </p:grpSpPr>
      <p:sp>
        <p:nvSpPr>
          <p:cNvPr id="189" name="Shape 189"/>
          <p:cNvSpPr txBox="1"/>
          <p:nvPr>
            <p:ph type="title"/>
          </p:nvPr>
        </p:nvSpPr>
        <p:spPr>
          <a:xfrm>
            <a:off x="6972300" y="622300"/>
            <a:ext cx="4568825" cy="700405"/>
          </a:xfrm>
          <a:prstGeom prst="rect">
            <a:avLst/>
          </a:prstGeom>
          <a:noFill/>
          <a:ln>
            <a:noFill/>
          </a:ln>
        </p:spPr>
        <p:txBody>
          <a:bodyPr anchorCtr="0" anchor="t" bIns="0" lIns="0" rIns="0" tIns="0">
            <a:noAutofit/>
          </a:bodyPr>
          <a:lstStyle/>
          <a:p>
            <a:pPr indent="0" lvl="0" marL="12700" marR="0" rtl="0" algn="ctr">
              <a:lnSpc>
                <a:spcPct val="100000"/>
              </a:lnSpc>
              <a:spcBef>
                <a:spcPts val="0"/>
              </a:spcBef>
              <a:buSzPct val="25000"/>
              <a:buNone/>
            </a:pPr>
            <a:r>
              <a:rPr b="1" i="0" lang="en-US" sz="4400">
                <a:solidFill>
                  <a:srgbClr val="404040"/>
                </a:solidFill>
                <a:latin typeface="Arial"/>
                <a:ea typeface="Arial"/>
                <a:cs typeface="Arial"/>
                <a:sym typeface="Arial"/>
              </a:rPr>
              <a:t>What’s	the Cost?</a:t>
            </a:r>
          </a:p>
        </p:txBody>
      </p:sp>
      <p:sp>
        <p:nvSpPr>
          <p:cNvPr id="190" name="Shape 190"/>
          <p:cNvSpPr txBox="1"/>
          <p:nvPr/>
        </p:nvSpPr>
        <p:spPr>
          <a:xfrm>
            <a:off x="6742111" y="3429000"/>
            <a:ext cx="5029199" cy="1831784"/>
          </a:xfrm>
          <a:prstGeom prst="rect">
            <a:avLst/>
          </a:prstGeom>
          <a:noFill/>
          <a:ln>
            <a:noFill/>
          </a:ln>
        </p:spPr>
        <p:txBody>
          <a:bodyPr anchorCtr="0" anchor="t" bIns="0" lIns="0" rIns="0" tIns="0">
            <a:noAutofit/>
          </a:bodyPr>
          <a:lstStyle/>
          <a:p>
            <a:pPr indent="0" lvl="0" marL="12700" marR="5080" rtl="0" algn="l">
              <a:lnSpc>
                <a:spcPct val="123700"/>
              </a:lnSpc>
              <a:spcBef>
                <a:spcPts val="0"/>
              </a:spcBef>
              <a:buSzPct val="25000"/>
              <a:buNone/>
            </a:pPr>
            <a:r>
              <a:rPr b="1" lang="en-US" sz="2400">
                <a:solidFill>
                  <a:schemeClr val="dk1"/>
                </a:solidFill>
                <a:latin typeface="Calibri"/>
                <a:ea typeface="Calibri"/>
                <a:cs typeface="Calibri"/>
                <a:sym typeface="Calibri"/>
              </a:rPr>
              <a:t>The cost of regenerative medicine is relatively inexpensive, especially when you consider the cost of surgery in both medical bills and in lost wages.</a:t>
            </a:r>
          </a:p>
        </p:txBody>
      </p:sp>
      <p:sp>
        <p:nvSpPr>
          <p:cNvPr id="191" name="Shape 191"/>
          <p:cNvSpPr/>
          <p:nvPr/>
        </p:nvSpPr>
        <p:spPr>
          <a:xfrm>
            <a:off x="0" y="0"/>
            <a:ext cx="6096000" cy="6858000"/>
          </a:xfrm>
          <a:prstGeom prst="rect">
            <a:avLst/>
          </a:prstGeom>
          <a:blipFill rotWithShape="1">
            <a:blip r:embed="rId3">
              <a:alphaModFix/>
            </a:blip>
            <a:stretch>
              <a:fillRect b="0" l="0" r="0" t="0"/>
            </a:stretch>
          </a:blipFill>
          <a:ln>
            <a:noFill/>
          </a:ln>
        </p:spPr>
        <p:txBody>
          <a:bodyPr anchorCtr="0" anchor="t" bIns="0" lIns="0" rIns="0" tIns="0">
            <a:noAutofit/>
          </a:bodyPr>
          <a:lstStyle/>
          <a:p>
            <a:pPr indent="0" lvl="0" marL="0" marR="0" rtl="0" algn="l">
              <a:spcBef>
                <a:spcPts val="0"/>
              </a:spcBef>
              <a:buNone/>
            </a:pPr>
            <a:r>
              <a:t/>
            </a:r>
            <a:endParaRPr sz="1800">
              <a:solidFill>
                <a:schemeClr val="dk1"/>
              </a:solidFill>
              <a:latin typeface="Calibri"/>
              <a:ea typeface="Calibri"/>
              <a:cs typeface="Calibri"/>
              <a:sym typeface="Calibri"/>
            </a:endParaRPr>
          </a:p>
        </p:txBody>
      </p:sp>
      <p:pic>
        <p:nvPicPr>
          <p:cNvPr id="192" name="Shape 192"/>
          <p:cNvPicPr preferRelativeResize="0"/>
          <p:nvPr/>
        </p:nvPicPr>
        <p:blipFill rotWithShape="1">
          <a:blip r:embed="rId4">
            <a:alphaModFix/>
          </a:blip>
          <a:srcRect b="0" l="0" r="0" t="0"/>
          <a:stretch/>
        </p:blipFill>
        <p:spPr>
          <a:xfrm>
            <a:off x="197113" y="6490989"/>
            <a:ext cx="1447800" cy="299287"/>
          </a:xfrm>
          <a:prstGeom prst="rect">
            <a:avLst/>
          </a:prstGeom>
          <a:noFill/>
          <a:ln>
            <a:noFill/>
          </a:ln>
        </p:spPr>
      </p:pic>
      <p:sp>
        <p:nvSpPr>
          <p:cNvPr id="193" name="Shape 193"/>
          <p:cNvSpPr txBox="1"/>
          <p:nvPr/>
        </p:nvSpPr>
        <p:spPr>
          <a:xfrm>
            <a:off x="11856324" y="6548301"/>
            <a:ext cx="317500" cy="184666"/>
          </a:xfrm>
          <a:prstGeom prst="rect">
            <a:avLst/>
          </a:prstGeom>
          <a:noFill/>
          <a:ln>
            <a:noFill/>
          </a:ln>
        </p:spPr>
        <p:txBody>
          <a:bodyPr anchorCtr="0" anchor="t" bIns="0" lIns="0" rIns="0" tIns="0">
            <a:noAutofit/>
          </a:bodyPr>
          <a:lstStyle/>
          <a:p>
            <a:pPr indent="0" lvl="0" marL="0" marR="0" rtl="0" algn="r">
              <a:spcBef>
                <a:spcPts val="0"/>
              </a:spcBef>
              <a:buSzPct val="25000"/>
              <a:buNone/>
            </a:pPr>
            <a:fld id="{00000000-1234-1234-1234-123412341234}" type="slidenum">
              <a:rPr lang="en-US" sz="1800">
                <a:solidFill>
                  <a:srgbClr val="888888"/>
                </a:solidFill>
                <a:latin typeface="Calibri"/>
                <a:ea typeface="Calibri"/>
                <a:cs typeface="Calibri"/>
                <a:sym typeface="Calibri"/>
              </a:rPr>
              <a:t>‹#›</a:t>
            </a:fld>
          </a:p>
        </p:txBody>
      </p:sp>
      <p:sp>
        <p:nvSpPr>
          <p:cNvPr id="194" name="Shape 194"/>
          <p:cNvSpPr txBox="1"/>
          <p:nvPr/>
        </p:nvSpPr>
        <p:spPr>
          <a:xfrm>
            <a:off x="6641528" y="1741702"/>
            <a:ext cx="5129784" cy="1268298"/>
          </a:xfrm>
          <a:prstGeom prst="rect">
            <a:avLst/>
          </a:prstGeom>
          <a:noFill/>
          <a:ln>
            <a:noFill/>
          </a:ln>
        </p:spPr>
        <p:txBody>
          <a:bodyPr anchorCtr="0" anchor="t" bIns="45700" lIns="91425" rIns="91425" tIns="45700">
            <a:noAutofit/>
          </a:bodyPr>
          <a:lstStyle/>
          <a:p>
            <a:pPr indent="0" lvl="0" marL="0" marR="0" rtl="0" algn="l">
              <a:spcBef>
                <a:spcPts val="0"/>
              </a:spcBef>
              <a:buClr>
                <a:schemeClr val="dk1"/>
              </a:buClr>
              <a:buSzPct val="25000"/>
              <a:buFont typeface="Calibri"/>
              <a:buNone/>
            </a:pPr>
            <a:r>
              <a:rPr b="1" lang="en-US" sz="2400">
                <a:solidFill>
                  <a:schemeClr val="dk1"/>
                </a:solidFill>
                <a:latin typeface="Calibri"/>
                <a:ea typeface="Calibri"/>
                <a:cs typeface="Calibri"/>
                <a:sym typeface="Calibri"/>
              </a:rPr>
              <a:t>Most of us are </a:t>
            </a:r>
            <a:r>
              <a:rPr b="1" i="1" lang="en-US" sz="2400" u="sng">
                <a:solidFill>
                  <a:schemeClr val="dk1"/>
                </a:solidFill>
                <a:latin typeface="Calibri"/>
                <a:ea typeface="Calibri"/>
                <a:cs typeface="Calibri"/>
                <a:sym typeface="Calibri"/>
              </a:rPr>
              <a:t>too busy living life </a:t>
            </a:r>
            <a:r>
              <a:rPr b="1" lang="en-US" sz="2400">
                <a:solidFill>
                  <a:schemeClr val="dk1"/>
                </a:solidFill>
                <a:latin typeface="Calibri"/>
                <a:ea typeface="Calibri"/>
                <a:cs typeface="Calibri"/>
                <a:sym typeface="Calibri"/>
              </a:rPr>
              <a:t>to afford the </a:t>
            </a:r>
            <a:r>
              <a:rPr b="1" lang="en-US" sz="2400" u="sng">
                <a:solidFill>
                  <a:srgbClr val="000000"/>
                </a:solidFill>
                <a:latin typeface="Calibri"/>
                <a:ea typeface="Calibri"/>
                <a:cs typeface="Calibri"/>
                <a:sym typeface="Calibri"/>
              </a:rPr>
              <a:t>downtime and missed work</a:t>
            </a:r>
            <a:r>
              <a:rPr b="1" lang="en-US" sz="2400">
                <a:solidFill>
                  <a:srgbClr val="FF0000"/>
                </a:solidFill>
                <a:latin typeface="Calibri"/>
                <a:ea typeface="Calibri"/>
                <a:cs typeface="Calibri"/>
                <a:sym typeface="Calibri"/>
              </a:rPr>
              <a:t> </a:t>
            </a:r>
            <a:r>
              <a:rPr b="1" lang="en-US" sz="2400" u="sng">
                <a:solidFill>
                  <a:schemeClr val="dk1"/>
                </a:solidFill>
                <a:latin typeface="Calibri"/>
                <a:ea typeface="Calibri"/>
                <a:cs typeface="Calibri"/>
                <a:sym typeface="Calibri"/>
              </a:rPr>
              <a:t>from </a:t>
            </a:r>
            <a:r>
              <a:rPr b="1" lang="en-US" sz="2400" u="sng">
                <a:solidFill>
                  <a:srgbClr val="000000"/>
                </a:solidFill>
                <a:latin typeface="Calibri"/>
                <a:ea typeface="Calibri"/>
                <a:cs typeface="Calibri"/>
                <a:sym typeface="Calibri"/>
              </a:rPr>
              <a:t>surgery</a:t>
            </a:r>
            <a:r>
              <a:rPr b="1" lang="en-US" sz="2400">
                <a:solidFill>
                  <a:schemeClr val="dk1"/>
                </a:solidFill>
                <a:latin typeface="Calibri"/>
                <a:ea typeface="Calibri"/>
                <a:cs typeface="Calibri"/>
                <a:sym typeface="Calibri"/>
              </a:rPr>
              <a:t>.</a:t>
            </a:r>
          </a:p>
        </p:txBody>
      </p:sp>
    </p:spTree>
  </p:cSld>
  <p:clrMapOvr>
    <a:masterClrMapping/>
  </p:clrMapOvr>
  <mc:AlternateContent>
    <mc:Choice Requires="p14">
      <p:transition spd="slow">
        <p14:gallery dir="l"/>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 name="Shape 198"/>
        <p:cNvGrpSpPr/>
        <p:nvPr/>
      </p:nvGrpSpPr>
      <p:grpSpPr>
        <a:xfrm>
          <a:off x="0" y="0"/>
          <a:ext cx="0" cy="0"/>
          <a:chOff x="0" y="0"/>
          <a:chExt cx="0" cy="0"/>
        </a:xfrm>
      </p:grpSpPr>
      <p:sp>
        <p:nvSpPr>
          <p:cNvPr id="199" name="Shape 199"/>
          <p:cNvSpPr txBox="1"/>
          <p:nvPr>
            <p:ph type="title"/>
          </p:nvPr>
        </p:nvSpPr>
        <p:spPr>
          <a:xfrm>
            <a:off x="5428908" y="1713425"/>
            <a:ext cx="6372859" cy="1708149"/>
          </a:xfrm>
          <a:prstGeom prst="rect">
            <a:avLst/>
          </a:prstGeom>
          <a:noFill/>
          <a:ln>
            <a:noFill/>
          </a:ln>
        </p:spPr>
        <p:txBody>
          <a:bodyPr anchorCtr="0" anchor="t" bIns="0" lIns="0" rIns="0" tIns="0">
            <a:noAutofit/>
          </a:bodyPr>
          <a:lstStyle/>
          <a:p>
            <a:pPr indent="571500" lvl="0" marL="12700" marR="5080" rtl="0" algn="ctr">
              <a:lnSpc>
                <a:spcPct val="119642"/>
              </a:lnSpc>
              <a:spcBef>
                <a:spcPts val="0"/>
              </a:spcBef>
              <a:buSzPct val="25000"/>
              <a:buNone/>
            </a:pPr>
            <a:r>
              <a:rPr b="1" i="0" lang="en-US" sz="5600">
                <a:solidFill>
                  <a:srgbClr val="404040"/>
                </a:solidFill>
                <a:latin typeface="Arial"/>
                <a:ea typeface="Arial"/>
                <a:cs typeface="Arial"/>
                <a:sym typeface="Arial"/>
              </a:rPr>
              <a:t>Is </a:t>
            </a:r>
            <a:r>
              <a:rPr b="1" i="0" lang="en-US" sz="5600">
                <a:solidFill>
                  <a:srgbClr val="941100"/>
                </a:solidFill>
                <a:latin typeface="Arial"/>
                <a:ea typeface="Arial"/>
                <a:cs typeface="Arial"/>
                <a:sym typeface="Arial"/>
              </a:rPr>
              <a:t>Surgery </a:t>
            </a:r>
            <a:r>
              <a:rPr b="1" i="0" lang="en-US" sz="5600">
                <a:solidFill>
                  <a:srgbClr val="404040"/>
                </a:solidFill>
                <a:latin typeface="Arial"/>
                <a:ea typeface="Arial"/>
                <a:cs typeface="Arial"/>
                <a:sym typeface="Arial"/>
              </a:rPr>
              <a:t>Really Your </a:t>
            </a:r>
            <a:r>
              <a:rPr b="1" i="0" lang="en-US" sz="5600">
                <a:solidFill>
                  <a:srgbClr val="941100"/>
                </a:solidFill>
                <a:latin typeface="Arial"/>
                <a:ea typeface="Arial"/>
                <a:cs typeface="Arial"/>
                <a:sym typeface="Arial"/>
              </a:rPr>
              <a:t>Only Choice?</a:t>
            </a:r>
          </a:p>
        </p:txBody>
      </p:sp>
      <p:sp>
        <p:nvSpPr>
          <p:cNvPr id="200" name="Shape 200"/>
          <p:cNvSpPr/>
          <p:nvPr/>
        </p:nvSpPr>
        <p:spPr>
          <a:xfrm>
            <a:off x="0" y="80471"/>
            <a:ext cx="5834033" cy="6477034"/>
          </a:xfrm>
          <a:prstGeom prst="rect">
            <a:avLst/>
          </a:prstGeom>
          <a:blipFill rotWithShape="1">
            <a:blip r:embed="rId3">
              <a:alphaModFix/>
            </a:blip>
            <a:stretch>
              <a:fillRect b="0" l="0" r="0" t="0"/>
            </a:stretch>
          </a:blipFill>
          <a:ln>
            <a:noFill/>
          </a:ln>
        </p:spPr>
        <p:txBody>
          <a:bodyPr anchorCtr="0" anchor="t" bIns="0" lIns="0" rIns="0" tIns="0">
            <a:noAutofit/>
          </a:bodyPr>
          <a:lstStyle/>
          <a:p>
            <a:pPr indent="0" lvl="0" marL="0" marR="0" rtl="0" algn="l">
              <a:spcBef>
                <a:spcPts val="0"/>
              </a:spcBef>
              <a:buNone/>
            </a:pPr>
            <a:r>
              <a:t/>
            </a:r>
            <a:endParaRPr sz="1800">
              <a:solidFill>
                <a:schemeClr val="dk1"/>
              </a:solidFill>
              <a:latin typeface="Calibri"/>
              <a:ea typeface="Calibri"/>
              <a:cs typeface="Calibri"/>
              <a:sym typeface="Calibri"/>
            </a:endParaRPr>
          </a:p>
        </p:txBody>
      </p:sp>
      <p:pic>
        <p:nvPicPr>
          <p:cNvPr id="201" name="Shape 201"/>
          <p:cNvPicPr preferRelativeResize="0"/>
          <p:nvPr/>
        </p:nvPicPr>
        <p:blipFill rotWithShape="1">
          <a:blip r:embed="rId4">
            <a:alphaModFix/>
          </a:blip>
          <a:srcRect b="0" l="0" r="0" t="0"/>
          <a:stretch/>
        </p:blipFill>
        <p:spPr>
          <a:xfrm>
            <a:off x="197113" y="6490989"/>
            <a:ext cx="1447800" cy="299287"/>
          </a:xfrm>
          <a:prstGeom prst="rect">
            <a:avLst/>
          </a:prstGeom>
          <a:noFill/>
          <a:ln>
            <a:noFill/>
          </a:ln>
        </p:spPr>
      </p:pic>
      <p:sp>
        <p:nvSpPr>
          <p:cNvPr id="202" name="Shape 202"/>
          <p:cNvSpPr txBox="1"/>
          <p:nvPr/>
        </p:nvSpPr>
        <p:spPr>
          <a:xfrm>
            <a:off x="11856324" y="6548301"/>
            <a:ext cx="317500" cy="184666"/>
          </a:xfrm>
          <a:prstGeom prst="rect">
            <a:avLst/>
          </a:prstGeom>
          <a:noFill/>
          <a:ln>
            <a:noFill/>
          </a:ln>
        </p:spPr>
        <p:txBody>
          <a:bodyPr anchorCtr="0" anchor="t" bIns="0" lIns="0" rIns="0" tIns="0">
            <a:noAutofit/>
          </a:bodyPr>
          <a:lstStyle/>
          <a:p>
            <a:pPr indent="0" lvl="0" marL="0" marR="0" rtl="0" algn="r">
              <a:spcBef>
                <a:spcPts val="0"/>
              </a:spcBef>
              <a:buSzPct val="25000"/>
              <a:buNone/>
            </a:pPr>
            <a:fld id="{00000000-1234-1234-1234-123412341234}" type="slidenum">
              <a:rPr lang="en-US" sz="1800">
                <a:solidFill>
                  <a:srgbClr val="888888"/>
                </a:solidFill>
                <a:latin typeface="Calibri"/>
                <a:ea typeface="Calibri"/>
                <a:cs typeface="Calibri"/>
                <a:sym typeface="Calibri"/>
              </a:rPr>
              <a:t>‹#›</a:t>
            </a:fld>
          </a:p>
        </p:txBody>
      </p:sp>
      <p:sp>
        <p:nvSpPr>
          <p:cNvPr id="203" name="Shape 203"/>
          <p:cNvSpPr txBox="1"/>
          <p:nvPr/>
        </p:nvSpPr>
        <p:spPr>
          <a:xfrm>
            <a:off x="7778661" y="4312080"/>
            <a:ext cx="1673352" cy="954106"/>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b="1" lang="en-US" sz="5600">
                <a:solidFill>
                  <a:srgbClr val="941100"/>
                </a:solidFill>
                <a:latin typeface="Arial"/>
                <a:ea typeface="Arial"/>
                <a:cs typeface="Arial"/>
                <a:sym typeface="Arial"/>
              </a:rPr>
              <a:t>NO!</a:t>
            </a: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3"/>
                                        </p:tgtEl>
                                        <p:attrNameLst>
                                          <p:attrName>style.visibility</p:attrName>
                                        </p:attrNameLst>
                                      </p:cBhvr>
                                      <p:to>
                                        <p:strVal val="visible"/>
                                      </p:to>
                                    </p:set>
                                    <p:animEffect filter="fade" transition="in">
                                      <p:cBhvr>
                                        <p:cTn dur="750"/>
                                        <p:tgtEl>
                                          <p:spTgt spid="2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 name="Shape 207"/>
        <p:cNvGrpSpPr/>
        <p:nvPr/>
      </p:nvGrpSpPr>
      <p:grpSpPr>
        <a:xfrm>
          <a:off x="0" y="0"/>
          <a:ext cx="0" cy="0"/>
          <a:chOff x="0" y="0"/>
          <a:chExt cx="0" cy="0"/>
        </a:xfrm>
      </p:grpSpPr>
      <p:sp>
        <p:nvSpPr>
          <p:cNvPr id="208" name="Shape 208"/>
          <p:cNvSpPr txBox="1"/>
          <p:nvPr/>
        </p:nvSpPr>
        <p:spPr>
          <a:xfrm>
            <a:off x="3549967" y="3606800"/>
            <a:ext cx="5092065" cy="487680"/>
          </a:xfrm>
          <a:prstGeom prst="rect">
            <a:avLst/>
          </a:prstGeom>
          <a:noFill/>
          <a:ln>
            <a:noFill/>
          </a:ln>
        </p:spPr>
        <p:txBody>
          <a:bodyPr anchorCtr="0" anchor="t" bIns="0" lIns="0" rIns="0" tIns="0">
            <a:noAutofit/>
          </a:bodyPr>
          <a:lstStyle/>
          <a:p>
            <a:pPr indent="0" lvl="0" marL="12700" marR="0" rtl="0" algn="l">
              <a:lnSpc>
                <a:spcPct val="100000"/>
              </a:lnSpc>
              <a:spcBef>
                <a:spcPts val="0"/>
              </a:spcBef>
              <a:buSzPct val="25000"/>
              <a:buNone/>
            </a:pPr>
            <a:r>
              <a:rPr b="1" lang="en-US" sz="3200">
                <a:solidFill>
                  <a:srgbClr val="032649"/>
                </a:solidFill>
                <a:latin typeface="Arial"/>
                <a:ea typeface="Arial"/>
                <a:cs typeface="Arial"/>
                <a:sym typeface="Arial"/>
              </a:rPr>
              <a:t>The Alternative </a:t>
            </a:r>
            <a:r>
              <a:rPr b="1" lang="en-US" sz="3200">
                <a:solidFill>
                  <a:srgbClr val="323232"/>
                </a:solidFill>
                <a:latin typeface="Arial"/>
                <a:ea typeface="Arial"/>
                <a:cs typeface="Arial"/>
                <a:sym typeface="Arial"/>
              </a:rPr>
              <a:t>to Surgery</a:t>
            </a:r>
          </a:p>
        </p:txBody>
      </p:sp>
      <p:sp>
        <p:nvSpPr>
          <p:cNvPr id="209" name="Shape 209"/>
          <p:cNvSpPr txBox="1"/>
          <p:nvPr/>
        </p:nvSpPr>
        <p:spPr>
          <a:xfrm>
            <a:off x="518160" y="4272280"/>
            <a:ext cx="11155679" cy="2103120"/>
          </a:xfrm>
          <a:prstGeom prst="rect">
            <a:avLst/>
          </a:prstGeom>
          <a:noFill/>
          <a:ln>
            <a:noFill/>
          </a:ln>
        </p:spPr>
        <p:txBody>
          <a:bodyPr anchorCtr="0" anchor="t" bIns="0" lIns="0" rIns="0" tIns="0">
            <a:noAutofit/>
          </a:bodyPr>
          <a:lstStyle/>
          <a:p>
            <a:pPr indent="0" lvl="0" marL="12700" marR="5080" rtl="0" algn="l">
              <a:lnSpc>
                <a:spcPct val="123100"/>
              </a:lnSpc>
              <a:spcBef>
                <a:spcPts val="0"/>
              </a:spcBef>
              <a:buSzPct val="25000"/>
              <a:buNone/>
            </a:pPr>
            <a:r>
              <a:rPr lang="en-US" sz="2200">
                <a:solidFill>
                  <a:schemeClr val="dk1"/>
                </a:solidFill>
                <a:latin typeface="Arial"/>
                <a:ea typeface="Arial"/>
                <a:cs typeface="Arial"/>
                <a:sym typeface="Arial"/>
              </a:rPr>
              <a:t>By building on what your body can do </a:t>
            </a:r>
            <a:r>
              <a:rPr b="1" i="1" lang="en-US" sz="2200">
                <a:solidFill>
                  <a:schemeClr val="dk1"/>
                </a:solidFill>
                <a:latin typeface="Arial"/>
                <a:ea typeface="Arial"/>
                <a:cs typeface="Arial"/>
                <a:sym typeface="Arial"/>
              </a:rPr>
              <a:t>naturally</a:t>
            </a:r>
            <a:r>
              <a:rPr lang="en-US" sz="2200">
                <a:solidFill>
                  <a:schemeClr val="dk1"/>
                </a:solidFill>
                <a:latin typeface="Arial"/>
                <a:ea typeface="Arial"/>
                <a:cs typeface="Arial"/>
                <a:sym typeface="Arial"/>
              </a:rPr>
              <a:t>, and stimulating it in a very </a:t>
            </a:r>
            <a:r>
              <a:rPr b="1" i="1" lang="en-US" sz="2200">
                <a:solidFill>
                  <a:schemeClr val="dk1"/>
                </a:solidFill>
                <a:latin typeface="Arial"/>
                <a:ea typeface="Arial"/>
                <a:cs typeface="Arial"/>
                <a:sym typeface="Arial"/>
              </a:rPr>
              <a:t>powerful way </a:t>
            </a:r>
            <a:r>
              <a:rPr lang="en-US" sz="2200">
                <a:solidFill>
                  <a:schemeClr val="dk1"/>
                </a:solidFill>
                <a:latin typeface="Arial"/>
                <a:ea typeface="Arial"/>
                <a:cs typeface="Arial"/>
                <a:sym typeface="Arial"/>
              </a:rPr>
              <a:t>through a protocol of injections and therapies, regenerative medicine can provide </a:t>
            </a:r>
            <a:r>
              <a:rPr b="1" i="1" lang="en-US" sz="2200">
                <a:solidFill>
                  <a:schemeClr val="dk1"/>
                </a:solidFill>
                <a:latin typeface="Arial"/>
                <a:ea typeface="Arial"/>
                <a:cs typeface="Arial"/>
                <a:sym typeface="Arial"/>
              </a:rPr>
              <a:t>healing</a:t>
            </a:r>
            <a:r>
              <a:rPr lang="en-US" sz="2200">
                <a:solidFill>
                  <a:schemeClr val="dk1"/>
                </a:solidFill>
                <a:latin typeface="Arial"/>
                <a:ea typeface="Arial"/>
                <a:cs typeface="Arial"/>
                <a:sym typeface="Arial"/>
              </a:rPr>
              <a:t> without the stress, cost, and downtime of surgery. </a:t>
            </a:r>
          </a:p>
          <a:p>
            <a:pPr indent="0" lvl="0" marL="12700" marR="5080" rtl="0" algn="l">
              <a:lnSpc>
                <a:spcPct val="123100"/>
              </a:lnSpc>
              <a:spcBef>
                <a:spcPts val="0"/>
              </a:spcBef>
              <a:buSzPct val="25000"/>
              <a:buNone/>
            </a:pPr>
            <a:r>
              <a:rPr lang="en-US" sz="2200">
                <a:solidFill>
                  <a:schemeClr val="dk1"/>
                </a:solidFill>
                <a:latin typeface="Arial"/>
                <a:ea typeface="Arial"/>
                <a:cs typeface="Arial"/>
                <a:sym typeface="Arial"/>
              </a:rPr>
              <a:t>That’s huge for active people like you who can’t afford to put their lives on hold for a prolonged period of time.</a:t>
            </a:r>
          </a:p>
        </p:txBody>
      </p:sp>
      <p:sp>
        <p:nvSpPr>
          <p:cNvPr id="210" name="Shape 210"/>
          <p:cNvSpPr/>
          <p:nvPr/>
        </p:nvSpPr>
        <p:spPr>
          <a:xfrm>
            <a:off x="0" y="0"/>
            <a:ext cx="12192000" cy="3429000"/>
          </a:xfrm>
          <a:prstGeom prst="rect">
            <a:avLst/>
          </a:prstGeom>
          <a:blipFill rotWithShape="1">
            <a:blip r:embed="rId3">
              <a:alphaModFix/>
            </a:blip>
            <a:stretch>
              <a:fillRect b="0" l="0" r="0" t="0"/>
            </a:stretch>
          </a:blipFill>
          <a:ln>
            <a:noFill/>
          </a:ln>
        </p:spPr>
        <p:txBody>
          <a:bodyPr anchorCtr="0" anchor="t" bIns="0" lIns="0" rIns="0" tIns="0">
            <a:noAutofit/>
          </a:bodyPr>
          <a:lstStyle/>
          <a:p>
            <a:pPr indent="0" lvl="0" marL="0" marR="0" rtl="0" algn="l">
              <a:spcBef>
                <a:spcPts val="0"/>
              </a:spcBef>
              <a:buNone/>
            </a:pPr>
            <a:r>
              <a:t/>
            </a:r>
            <a:endParaRPr sz="1800">
              <a:solidFill>
                <a:schemeClr val="dk1"/>
              </a:solidFill>
              <a:latin typeface="Calibri"/>
              <a:ea typeface="Calibri"/>
              <a:cs typeface="Calibri"/>
              <a:sym typeface="Calibri"/>
            </a:endParaRPr>
          </a:p>
        </p:txBody>
      </p:sp>
      <p:pic>
        <p:nvPicPr>
          <p:cNvPr id="211" name="Shape 211"/>
          <p:cNvPicPr preferRelativeResize="0"/>
          <p:nvPr/>
        </p:nvPicPr>
        <p:blipFill rotWithShape="1">
          <a:blip r:embed="rId4">
            <a:alphaModFix/>
          </a:blip>
          <a:srcRect b="0" l="0" r="0" t="0"/>
          <a:stretch/>
        </p:blipFill>
        <p:spPr>
          <a:xfrm>
            <a:off x="31226" y="6542632"/>
            <a:ext cx="1447800" cy="299287"/>
          </a:xfrm>
          <a:prstGeom prst="rect">
            <a:avLst/>
          </a:prstGeom>
          <a:noFill/>
          <a:ln>
            <a:noFill/>
          </a:ln>
        </p:spPr>
      </p:pic>
      <p:sp>
        <p:nvSpPr>
          <p:cNvPr id="212" name="Shape 212"/>
          <p:cNvSpPr txBox="1"/>
          <p:nvPr/>
        </p:nvSpPr>
        <p:spPr>
          <a:xfrm>
            <a:off x="11856324" y="6548301"/>
            <a:ext cx="317500" cy="184666"/>
          </a:xfrm>
          <a:prstGeom prst="rect">
            <a:avLst/>
          </a:prstGeom>
          <a:noFill/>
          <a:ln>
            <a:noFill/>
          </a:ln>
        </p:spPr>
        <p:txBody>
          <a:bodyPr anchorCtr="0" anchor="t" bIns="0" lIns="0" rIns="0" tIns="0">
            <a:noAutofit/>
          </a:bodyPr>
          <a:lstStyle/>
          <a:p>
            <a:pPr indent="0" lvl="0" marL="0" marR="0" rtl="0" algn="r">
              <a:spcBef>
                <a:spcPts val="0"/>
              </a:spcBef>
              <a:buSzPct val="25000"/>
              <a:buNone/>
            </a:pPr>
            <a:fld id="{00000000-1234-1234-1234-123412341234}" type="slidenum">
              <a:rPr lang="en-US" sz="1800">
                <a:solidFill>
                  <a:srgbClr val="888888"/>
                </a:solidFill>
                <a:latin typeface="Calibri"/>
                <a:ea typeface="Calibri"/>
                <a:cs typeface="Calibri"/>
                <a:sym typeface="Calibri"/>
              </a:rPr>
              <a:t>‹#›</a:t>
            </a:fld>
          </a:p>
        </p:txBody>
      </p:sp>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 name="Shape 38"/>
        <p:cNvGrpSpPr/>
        <p:nvPr/>
      </p:nvGrpSpPr>
      <p:grpSpPr>
        <a:xfrm>
          <a:off x="0" y="0"/>
          <a:ext cx="0" cy="0"/>
          <a:chOff x="0" y="0"/>
          <a:chExt cx="0" cy="0"/>
        </a:xfrm>
      </p:grpSpPr>
      <p:pic>
        <p:nvPicPr>
          <p:cNvPr descr="https://pancreaticcanceraction.org/wp-content/uploads/2015/02/Medical-seminar.jpg" id="39" name="Shape 39"/>
          <p:cNvPicPr preferRelativeResize="0"/>
          <p:nvPr/>
        </p:nvPicPr>
        <p:blipFill rotWithShape="1">
          <a:blip r:embed="rId3">
            <a:alphaModFix/>
          </a:blip>
          <a:srcRect b="5613" l="0" r="0" t="8580"/>
          <a:stretch/>
        </p:blipFill>
        <p:spPr>
          <a:xfrm flipH="1">
            <a:off x="0" y="0"/>
            <a:ext cx="12208043" cy="6858000"/>
          </a:xfrm>
          <a:prstGeom prst="rect">
            <a:avLst/>
          </a:prstGeom>
          <a:noFill/>
          <a:ln>
            <a:noFill/>
          </a:ln>
        </p:spPr>
      </p:pic>
      <p:sp>
        <p:nvSpPr>
          <p:cNvPr id="40" name="Shape 40"/>
          <p:cNvSpPr/>
          <p:nvPr/>
        </p:nvSpPr>
        <p:spPr>
          <a:xfrm>
            <a:off x="7506439" y="0"/>
            <a:ext cx="4709623" cy="6858000"/>
          </a:xfrm>
          <a:prstGeom prst="rect">
            <a:avLst/>
          </a:prstGeom>
          <a:solidFill>
            <a:schemeClr val="lt1">
              <a:alpha val="94901"/>
            </a:schemeClr>
          </a:solidFill>
          <a:ln>
            <a:noFill/>
          </a:ln>
        </p:spPr>
        <p:txBody>
          <a:bodyPr anchorCtr="0" anchor="ctr" bIns="45700" lIns="91425" rIns="91425" tIns="45700">
            <a:noAutofit/>
          </a:bodyPr>
          <a:lstStyle/>
          <a:p>
            <a:pPr indent="0" lvl="1" marL="457200" marR="0" rtl="0" algn="l">
              <a:spcBef>
                <a:spcPts val="0"/>
              </a:spcBef>
              <a:buSzPct val="25000"/>
              <a:buNone/>
            </a:pPr>
            <a:r>
              <a:rPr b="1" i="0" lang="en-US" sz="3200" u="none" cap="none" strike="noStrike">
                <a:solidFill>
                  <a:srgbClr val="740C51"/>
                </a:solidFill>
                <a:latin typeface="PT Sans"/>
                <a:ea typeface="PT Sans"/>
                <a:cs typeface="PT Sans"/>
                <a:sym typeface="PT Sans"/>
              </a:rPr>
              <a:t>WHAT IS REGENERATIVE MEDICINE?</a:t>
            </a:r>
          </a:p>
          <a:p>
            <a:pPr indent="0" lvl="1" marL="457200" marR="0" rtl="0" algn="l">
              <a:spcBef>
                <a:spcPts val="0"/>
              </a:spcBef>
              <a:buNone/>
            </a:pPr>
            <a:r>
              <a:t/>
            </a:r>
            <a:endParaRPr b="1" i="0" sz="3200" u="none" cap="none" strike="noStrike">
              <a:solidFill>
                <a:srgbClr val="740C51"/>
              </a:solidFill>
              <a:latin typeface="PT Sans"/>
              <a:ea typeface="PT Sans"/>
              <a:cs typeface="PT Sans"/>
              <a:sym typeface="PT Sans"/>
            </a:endParaRPr>
          </a:p>
          <a:p>
            <a:pPr indent="0" lvl="1" marL="457200" marR="0" rtl="0" algn="l">
              <a:spcBef>
                <a:spcPts val="0"/>
              </a:spcBef>
              <a:buSzPct val="25000"/>
              <a:buNone/>
            </a:pPr>
            <a:r>
              <a:rPr b="1" i="0" lang="en-US" sz="3200" u="none" cap="none" strike="noStrike">
                <a:solidFill>
                  <a:srgbClr val="740C51"/>
                </a:solidFill>
                <a:latin typeface="PT Sans"/>
                <a:ea typeface="PT Sans"/>
                <a:cs typeface="PT Sans"/>
                <a:sym typeface="PT Sans"/>
              </a:rPr>
              <a:t>WHAT TREATMENTS DO WE OFFER?</a:t>
            </a:r>
          </a:p>
          <a:p>
            <a:pPr indent="0" lvl="1" marL="457200" marR="0" rtl="0" algn="l">
              <a:spcBef>
                <a:spcPts val="0"/>
              </a:spcBef>
              <a:buNone/>
            </a:pPr>
            <a:r>
              <a:t/>
            </a:r>
            <a:endParaRPr b="1" i="0" sz="3200" u="none" cap="none" strike="noStrike">
              <a:solidFill>
                <a:srgbClr val="740C51"/>
              </a:solidFill>
              <a:latin typeface="PT Sans"/>
              <a:ea typeface="PT Sans"/>
              <a:cs typeface="PT Sans"/>
              <a:sym typeface="PT Sans"/>
            </a:endParaRPr>
          </a:p>
          <a:p>
            <a:pPr indent="0" lvl="1" marL="457200" marR="0" rtl="0" algn="l">
              <a:spcBef>
                <a:spcPts val="0"/>
              </a:spcBef>
              <a:buSzPct val="25000"/>
              <a:buNone/>
            </a:pPr>
            <a:r>
              <a:rPr b="1" i="0" lang="en-US" sz="3200" u="none" cap="none" strike="noStrike">
                <a:solidFill>
                  <a:srgbClr val="740C51"/>
                </a:solidFill>
                <a:latin typeface="PT Sans"/>
                <a:ea typeface="PT Sans"/>
                <a:cs typeface="PT Sans"/>
                <a:sym typeface="PT Sans"/>
              </a:rPr>
              <a:t>IS SURGERY YOUR ONLY OPTION?</a:t>
            </a:r>
          </a:p>
          <a:p>
            <a:pPr indent="0" lvl="1" marL="457200" marR="0" rtl="0" algn="l">
              <a:spcBef>
                <a:spcPts val="0"/>
              </a:spcBef>
              <a:buNone/>
            </a:pPr>
            <a:r>
              <a:t/>
            </a:r>
            <a:endParaRPr b="1" i="0" sz="3200" u="none" cap="none" strike="noStrike">
              <a:solidFill>
                <a:srgbClr val="740C51"/>
              </a:solidFill>
              <a:latin typeface="PT Sans"/>
              <a:ea typeface="PT Sans"/>
              <a:cs typeface="PT Sans"/>
              <a:sym typeface="PT Sans"/>
            </a:endParaRPr>
          </a:p>
          <a:p>
            <a:pPr indent="0" lvl="1" marL="457200" marR="0" rtl="0" algn="l">
              <a:spcBef>
                <a:spcPts val="0"/>
              </a:spcBef>
              <a:buSzPct val="25000"/>
              <a:buNone/>
            </a:pPr>
            <a:r>
              <a:rPr b="1" i="0" lang="en-US" sz="3200" u="none" cap="none" strike="noStrike">
                <a:solidFill>
                  <a:srgbClr val="740C51"/>
                </a:solidFill>
                <a:latin typeface="PT Sans"/>
                <a:ea typeface="PT Sans"/>
                <a:cs typeface="PT Sans"/>
                <a:sym typeface="PT Sans"/>
              </a:rPr>
              <a:t>ASK US YOUR QUESTIONS</a:t>
            </a:r>
          </a:p>
        </p:txBody>
      </p:sp>
      <p:pic>
        <p:nvPicPr>
          <p:cNvPr id="41" name="Shape 41"/>
          <p:cNvPicPr preferRelativeResize="0"/>
          <p:nvPr/>
        </p:nvPicPr>
        <p:blipFill rotWithShape="1">
          <a:blip r:embed="rId4">
            <a:alphaModFix/>
          </a:blip>
          <a:srcRect b="0" l="0" r="0" t="0"/>
          <a:stretch/>
        </p:blipFill>
        <p:spPr>
          <a:xfrm>
            <a:off x="197113" y="6490989"/>
            <a:ext cx="1447800" cy="299287"/>
          </a:xfrm>
          <a:prstGeom prst="rect">
            <a:avLst/>
          </a:prstGeom>
          <a:noFill/>
          <a:ln>
            <a:noFill/>
          </a:ln>
        </p:spPr>
      </p:pic>
      <p:sp>
        <p:nvSpPr>
          <p:cNvPr id="42" name="Shape 42"/>
          <p:cNvSpPr txBox="1"/>
          <p:nvPr/>
        </p:nvSpPr>
        <p:spPr>
          <a:xfrm>
            <a:off x="11856324" y="6548301"/>
            <a:ext cx="317500" cy="184666"/>
          </a:xfrm>
          <a:prstGeom prst="rect">
            <a:avLst/>
          </a:prstGeom>
          <a:noFill/>
          <a:ln>
            <a:noFill/>
          </a:ln>
        </p:spPr>
        <p:txBody>
          <a:bodyPr anchorCtr="0" anchor="t" bIns="0" lIns="0" rIns="0" tIns="0">
            <a:noAutofit/>
          </a:bodyPr>
          <a:lstStyle/>
          <a:p>
            <a:pPr indent="0" lvl="0" marL="0" marR="0" rtl="0" algn="r">
              <a:spcBef>
                <a:spcPts val="0"/>
              </a:spcBef>
              <a:buSzPct val="25000"/>
              <a:buNone/>
            </a:pPr>
            <a:fld id="{00000000-1234-1234-1234-123412341234}" type="slidenum">
              <a:rPr lang="en-US" sz="1800">
                <a:solidFill>
                  <a:srgbClr val="888888"/>
                </a:solidFill>
                <a:latin typeface="Calibri"/>
                <a:ea typeface="Calibri"/>
                <a:cs typeface="Calibri"/>
                <a:sym typeface="Calibri"/>
              </a:rPr>
              <a:t>‹#›</a:t>
            </a:fld>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0">
                                            <p:txEl>
                                              <p:pRg end="0" st="0"/>
                                            </p:txEl>
                                          </p:spTgt>
                                        </p:tgtEl>
                                        <p:attrNameLst>
                                          <p:attrName>style.visibility</p:attrName>
                                        </p:attrNameLst>
                                      </p:cBhvr>
                                      <p:to>
                                        <p:strVal val="visible"/>
                                      </p:to>
                                    </p:set>
                                    <p:animEffect filter="fade" transition="in">
                                      <p:cBhvr>
                                        <p:cTn dur="500"/>
                                        <p:tgtEl>
                                          <p:spTgt spid="40">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40">
                                            <p:txEl>
                                              <p:pRg end="1" st="1"/>
                                            </p:txEl>
                                          </p:spTgt>
                                        </p:tgtEl>
                                        <p:attrNameLst>
                                          <p:attrName>style.visibility</p:attrName>
                                        </p:attrNameLst>
                                      </p:cBhvr>
                                      <p:to>
                                        <p:strVal val="visible"/>
                                      </p:to>
                                    </p:set>
                                    <p:animEffect filter="fade" transition="in">
                                      <p:cBhvr>
                                        <p:cTn dur="500"/>
                                        <p:tgtEl>
                                          <p:spTgt spid="40">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40">
                                            <p:txEl>
                                              <p:pRg end="2" st="2"/>
                                            </p:txEl>
                                          </p:spTgt>
                                        </p:tgtEl>
                                        <p:attrNameLst>
                                          <p:attrName>style.visibility</p:attrName>
                                        </p:attrNameLst>
                                      </p:cBhvr>
                                      <p:to>
                                        <p:strVal val="visible"/>
                                      </p:to>
                                    </p:set>
                                    <p:animEffect filter="fade" transition="in">
                                      <p:cBhvr>
                                        <p:cTn dur="500"/>
                                        <p:tgtEl>
                                          <p:spTgt spid="40">
                                            <p:txEl>
                                              <p:pRg end="2" st="2"/>
                                            </p:txEl>
                                          </p:spTgt>
                                        </p:tgtEl>
                                      </p:cBhvr>
                                    </p:animEffect>
                                  </p:childTnLst>
                                </p:cTn>
                              </p:par>
                              <p:par>
                                <p:cTn fill="hold" nodeType="withEffect" presetClass="entr" presetID="10" presetSubtype="0">
                                  <p:stCondLst>
                                    <p:cond delay="0"/>
                                  </p:stCondLst>
                                  <p:childTnLst>
                                    <p:set>
                                      <p:cBhvr>
                                        <p:cTn dur="1" fill="hold">
                                          <p:stCondLst>
                                            <p:cond delay="0"/>
                                          </p:stCondLst>
                                        </p:cTn>
                                        <p:tgtEl>
                                          <p:spTgt spid="40">
                                            <p:txEl>
                                              <p:pRg end="3" st="3"/>
                                            </p:txEl>
                                          </p:spTgt>
                                        </p:tgtEl>
                                        <p:attrNameLst>
                                          <p:attrName>style.visibility</p:attrName>
                                        </p:attrNameLst>
                                      </p:cBhvr>
                                      <p:to>
                                        <p:strVal val="visible"/>
                                      </p:to>
                                    </p:set>
                                    <p:animEffect filter="fade" transition="in">
                                      <p:cBhvr>
                                        <p:cTn dur="500"/>
                                        <p:tgtEl>
                                          <p:spTgt spid="40">
                                            <p:txEl>
                                              <p:pRg end="3" st="3"/>
                                            </p:txEl>
                                          </p:spTgt>
                                        </p:tgtEl>
                                      </p:cBhvr>
                                    </p:animEffect>
                                  </p:childTnLst>
                                </p:cTn>
                              </p:par>
                              <p:par>
                                <p:cTn fill="hold" nodeType="withEffect" presetClass="entr" presetID="10" presetSubtype="0">
                                  <p:stCondLst>
                                    <p:cond delay="0"/>
                                  </p:stCondLst>
                                  <p:childTnLst>
                                    <p:set>
                                      <p:cBhvr>
                                        <p:cTn dur="1" fill="hold">
                                          <p:stCondLst>
                                            <p:cond delay="0"/>
                                          </p:stCondLst>
                                        </p:cTn>
                                        <p:tgtEl>
                                          <p:spTgt spid="40">
                                            <p:txEl>
                                              <p:pRg end="4" st="4"/>
                                            </p:txEl>
                                          </p:spTgt>
                                        </p:tgtEl>
                                        <p:attrNameLst>
                                          <p:attrName>style.visibility</p:attrName>
                                        </p:attrNameLst>
                                      </p:cBhvr>
                                      <p:to>
                                        <p:strVal val="visible"/>
                                      </p:to>
                                    </p:set>
                                    <p:animEffect filter="fade" transition="in">
                                      <p:cBhvr>
                                        <p:cTn dur="500"/>
                                        <p:tgtEl>
                                          <p:spTgt spid="40">
                                            <p:txEl>
                                              <p:pRg end="4" st="4"/>
                                            </p:txEl>
                                          </p:spTgt>
                                        </p:tgtEl>
                                      </p:cBhvr>
                                    </p:animEffect>
                                  </p:childTnLst>
                                </p:cTn>
                              </p:par>
                              <p:par>
                                <p:cTn fill="hold" nodeType="withEffect" presetClass="entr" presetID="10" presetSubtype="0">
                                  <p:stCondLst>
                                    <p:cond delay="0"/>
                                  </p:stCondLst>
                                  <p:childTnLst>
                                    <p:set>
                                      <p:cBhvr>
                                        <p:cTn dur="1" fill="hold">
                                          <p:stCondLst>
                                            <p:cond delay="0"/>
                                          </p:stCondLst>
                                        </p:cTn>
                                        <p:tgtEl>
                                          <p:spTgt spid="40">
                                            <p:txEl>
                                              <p:pRg end="5" st="5"/>
                                            </p:txEl>
                                          </p:spTgt>
                                        </p:tgtEl>
                                        <p:attrNameLst>
                                          <p:attrName>style.visibility</p:attrName>
                                        </p:attrNameLst>
                                      </p:cBhvr>
                                      <p:to>
                                        <p:strVal val="visible"/>
                                      </p:to>
                                    </p:set>
                                    <p:animEffect filter="fade" transition="in">
                                      <p:cBhvr>
                                        <p:cTn dur="500"/>
                                        <p:tgtEl>
                                          <p:spTgt spid="40">
                                            <p:txEl>
                                              <p:pRg end="5" st="5"/>
                                            </p:txEl>
                                          </p:spTgt>
                                        </p:tgtEl>
                                      </p:cBhvr>
                                    </p:animEffect>
                                  </p:childTnLst>
                                </p:cTn>
                              </p:par>
                              <p:par>
                                <p:cTn fill="hold" nodeType="withEffect" presetClass="entr" presetID="10" presetSubtype="0">
                                  <p:stCondLst>
                                    <p:cond delay="0"/>
                                  </p:stCondLst>
                                  <p:childTnLst>
                                    <p:set>
                                      <p:cBhvr>
                                        <p:cTn dur="1" fill="hold">
                                          <p:stCondLst>
                                            <p:cond delay="0"/>
                                          </p:stCondLst>
                                        </p:cTn>
                                        <p:tgtEl>
                                          <p:spTgt spid="40">
                                            <p:txEl>
                                              <p:pRg end="6" st="6"/>
                                            </p:txEl>
                                          </p:spTgt>
                                        </p:tgtEl>
                                        <p:attrNameLst>
                                          <p:attrName>style.visibility</p:attrName>
                                        </p:attrNameLst>
                                      </p:cBhvr>
                                      <p:to>
                                        <p:strVal val="visible"/>
                                      </p:to>
                                    </p:set>
                                    <p:animEffect filter="fade" transition="in">
                                      <p:cBhvr>
                                        <p:cTn dur="500"/>
                                        <p:tgtEl>
                                          <p:spTgt spid="40">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6" name="Shape 216"/>
        <p:cNvGrpSpPr/>
        <p:nvPr/>
      </p:nvGrpSpPr>
      <p:grpSpPr>
        <a:xfrm>
          <a:off x="0" y="0"/>
          <a:ext cx="0" cy="0"/>
          <a:chOff x="0" y="0"/>
          <a:chExt cx="0" cy="0"/>
        </a:xfrm>
      </p:grpSpPr>
      <p:sp>
        <p:nvSpPr>
          <p:cNvPr id="217" name="Shape 217"/>
          <p:cNvSpPr/>
          <p:nvPr/>
        </p:nvSpPr>
        <p:spPr>
          <a:xfrm>
            <a:off x="0" y="-4804"/>
            <a:ext cx="12192000" cy="6858000"/>
          </a:xfrm>
          <a:prstGeom prst="rect">
            <a:avLst/>
          </a:prstGeom>
          <a:blipFill rotWithShape="1">
            <a:blip r:embed="rId3">
              <a:alphaModFix/>
            </a:blip>
            <a:stretch>
              <a:fillRect b="0" l="0" r="0" t="0"/>
            </a:stretch>
          </a:blipFill>
          <a:ln>
            <a:noFill/>
          </a:ln>
        </p:spPr>
        <p:txBody>
          <a:bodyPr anchorCtr="0" anchor="t" bIns="0" lIns="0" rIns="0" tIns="0">
            <a:noAutofit/>
          </a:bodyPr>
          <a:lstStyle/>
          <a:p>
            <a:pPr indent="0" lvl="0" marL="0" marR="0" rtl="0" algn="l">
              <a:spcBef>
                <a:spcPts val="0"/>
              </a:spcBef>
              <a:buNone/>
            </a:pPr>
            <a:r>
              <a:t/>
            </a:r>
            <a:endParaRPr sz="1800">
              <a:solidFill>
                <a:schemeClr val="dk1"/>
              </a:solidFill>
              <a:latin typeface="Calibri"/>
              <a:ea typeface="Calibri"/>
              <a:cs typeface="Calibri"/>
              <a:sym typeface="Calibri"/>
            </a:endParaRPr>
          </a:p>
        </p:txBody>
      </p:sp>
      <p:sp>
        <p:nvSpPr>
          <p:cNvPr id="218" name="Shape 218"/>
          <p:cNvSpPr txBox="1"/>
          <p:nvPr>
            <p:ph type="title"/>
          </p:nvPr>
        </p:nvSpPr>
        <p:spPr>
          <a:xfrm>
            <a:off x="223007" y="228600"/>
            <a:ext cx="6025393" cy="1769715"/>
          </a:xfrm>
          <a:prstGeom prst="rect">
            <a:avLst/>
          </a:prstGeom>
          <a:noFill/>
          <a:ln>
            <a:noFill/>
          </a:ln>
        </p:spPr>
        <p:txBody>
          <a:bodyPr anchorCtr="0" anchor="t" bIns="0" lIns="0" rIns="0" tIns="0">
            <a:noAutofit/>
          </a:bodyPr>
          <a:lstStyle/>
          <a:p>
            <a:pPr indent="-6984" lvl="0" marL="19685" marR="0" rtl="0" algn="ctr">
              <a:lnSpc>
                <a:spcPct val="119480"/>
              </a:lnSpc>
              <a:spcBef>
                <a:spcPts val="0"/>
              </a:spcBef>
              <a:buSzPct val="25000"/>
              <a:buNone/>
            </a:pPr>
            <a:r>
              <a:rPr b="1" i="0" lang="en-US" sz="11550">
                <a:solidFill>
                  <a:srgbClr val="FFFFFF"/>
                </a:solidFill>
                <a:latin typeface="Arial"/>
                <a:ea typeface="Arial"/>
                <a:cs typeface="Arial"/>
                <a:sym typeface="Arial"/>
              </a:rPr>
              <a:t>ASK US</a:t>
            </a:r>
          </a:p>
        </p:txBody>
      </p:sp>
      <p:sp>
        <p:nvSpPr>
          <p:cNvPr id="219" name="Shape 219"/>
          <p:cNvSpPr/>
          <p:nvPr/>
        </p:nvSpPr>
        <p:spPr>
          <a:xfrm>
            <a:off x="6248400" y="457200"/>
            <a:ext cx="5867400" cy="1323439"/>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i="1" lang="en-US" sz="4000">
                <a:solidFill>
                  <a:srgbClr val="FFFFFF"/>
                </a:solidFill>
                <a:latin typeface="Calibri"/>
                <a:ea typeface="Calibri"/>
                <a:cs typeface="Calibri"/>
                <a:sym typeface="Calibri"/>
              </a:rPr>
              <a:t>Are You a Candidate for Regenerative Medicine?</a:t>
            </a:r>
          </a:p>
        </p:txBody>
      </p:sp>
      <p:sp>
        <p:nvSpPr>
          <p:cNvPr id="220" name="Shape 220"/>
          <p:cNvSpPr txBox="1"/>
          <p:nvPr/>
        </p:nvSpPr>
        <p:spPr>
          <a:xfrm>
            <a:off x="11856324" y="6548301"/>
            <a:ext cx="317500" cy="184666"/>
          </a:xfrm>
          <a:prstGeom prst="rect">
            <a:avLst/>
          </a:prstGeom>
          <a:noFill/>
          <a:ln>
            <a:noFill/>
          </a:ln>
        </p:spPr>
        <p:txBody>
          <a:bodyPr anchorCtr="0" anchor="t" bIns="0" lIns="0" rIns="0" tIns="0">
            <a:noAutofit/>
          </a:bodyPr>
          <a:lstStyle/>
          <a:p>
            <a:pPr indent="0" lvl="0" marL="0" marR="0" rtl="0" algn="r">
              <a:spcBef>
                <a:spcPts val="0"/>
              </a:spcBef>
              <a:buSzPct val="25000"/>
              <a:buNone/>
            </a:pPr>
            <a:fld id="{00000000-1234-1234-1234-123412341234}" type="slidenum">
              <a:rPr lang="en-US" sz="1800">
                <a:solidFill>
                  <a:srgbClr val="888888"/>
                </a:solidFill>
                <a:latin typeface="Calibri"/>
                <a:ea typeface="Calibri"/>
                <a:cs typeface="Calibri"/>
                <a:sym typeface="Calibri"/>
              </a:rPr>
              <a:t>‹#›</a:t>
            </a:fld>
          </a:p>
        </p:txBody>
      </p:sp>
      <p:pic>
        <p:nvPicPr>
          <p:cNvPr id="221" name="Shape 221"/>
          <p:cNvPicPr preferRelativeResize="0"/>
          <p:nvPr/>
        </p:nvPicPr>
        <p:blipFill rotWithShape="1">
          <a:blip r:embed="rId4">
            <a:alphaModFix/>
          </a:blip>
          <a:srcRect b="0" l="0" r="0" t="0"/>
          <a:stretch/>
        </p:blipFill>
        <p:spPr>
          <a:xfrm>
            <a:off x="197113" y="6490989"/>
            <a:ext cx="1447800" cy="299287"/>
          </a:xfrm>
          <a:prstGeom prst="rect">
            <a:avLst/>
          </a:prstGeom>
          <a:noFill/>
          <a:ln>
            <a:noFill/>
          </a:ln>
        </p:spPr>
      </p:pic>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 name="Shape 46"/>
        <p:cNvGrpSpPr/>
        <p:nvPr/>
      </p:nvGrpSpPr>
      <p:grpSpPr>
        <a:xfrm>
          <a:off x="0" y="0"/>
          <a:ext cx="0" cy="0"/>
          <a:chOff x="0" y="0"/>
          <a:chExt cx="0" cy="0"/>
        </a:xfrm>
      </p:grpSpPr>
      <p:sp>
        <p:nvSpPr>
          <p:cNvPr id="47" name="Shape 47"/>
          <p:cNvSpPr/>
          <p:nvPr/>
        </p:nvSpPr>
        <p:spPr>
          <a:xfrm>
            <a:off x="0" y="0"/>
            <a:ext cx="12192000" cy="6858000"/>
          </a:xfrm>
          <a:prstGeom prst="rect">
            <a:avLst/>
          </a:prstGeom>
          <a:blipFill rotWithShape="1">
            <a:blip r:embed="rId3">
              <a:alphaModFix/>
            </a:blip>
            <a:stretch>
              <a:fillRect b="0" l="0" r="0" t="0"/>
            </a:stretch>
          </a:blipFill>
          <a:ln>
            <a:noFill/>
          </a:ln>
        </p:spPr>
        <p:txBody>
          <a:bodyPr anchorCtr="0" anchor="t" bIns="0" lIns="0" rIns="0" tIns="0">
            <a:noAutofit/>
          </a:bodyPr>
          <a:lstStyle/>
          <a:p>
            <a:pPr indent="0" lvl="0" marL="0" marR="0" rtl="0" algn="l">
              <a:spcBef>
                <a:spcPts val="0"/>
              </a:spcBef>
              <a:buNone/>
            </a:pPr>
            <a:r>
              <a:t/>
            </a:r>
            <a:endParaRPr sz="1800">
              <a:solidFill>
                <a:schemeClr val="dk1"/>
              </a:solidFill>
              <a:latin typeface="Calibri"/>
              <a:ea typeface="Calibri"/>
              <a:cs typeface="Calibri"/>
              <a:sym typeface="Calibri"/>
            </a:endParaRPr>
          </a:p>
        </p:txBody>
      </p:sp>
      <p:sp>
        <p:nvSpPr>
          <p:cNvPr id="48" name="Shape 48"/>
          <p:cNvSpPr txBox="1"/>
          <p:nvPr/>
        </p:nvSpPr>
        <p:spPr>
          <a:xfrm>
            <a:off x="184150" y="819150"/>
            <a:ext cx="6026277" cy="2231379"/>
          </a:xfrm>
          <a:prstGeom prst="rect">
            <a:avLst/>
          </a:prstGeom>
          <a:noFill/>
          <a:ln>
            <a:noFill/>
          </a:ln>
        </p:spPr>
        <p:txBody>
          <a:bodyPr anchorCtr="0" anchor="t" bIns="0" lIns="0" rIns="0" tIns="0">
            <a:noAutofit/>
          </a:bodyPr>
          <a:lstStyle/>
          <a:p>
            <a:pPr indent="0" lvl="1" marL="0" marR="5080" rtl="0" algn="l">
              <a:lnSpc>
                <a:spcPct val="93548"/>
              </a:lnSpc>
              <a:spcBef>
                <a:spcPts val="0"/>
              </a:spcBef>
              <a:buSzPct val="25000"/>
              <a:buNone/>
            </a:pPr>
            <a:r>
              <a:rPr b="1" i="0" lang="en-US" sz="6200" u="none" cap="none" strike="noStrike">
                <a:solidFill>
                  <a:schemeClr val="dk1"/>
                </a:solidFill>
                <a:latin typeface="PT Sans"/>
                <a:ea typeface="PT Sans"/>
                <a:cs typeface="PT Sans"/>
                <a:sym typeface="PT Sans"/>
              </a:rPr>
              <a:t>WHAT IS </a:t>
            </a:r>
            <a:r>
              <a:rPr b="1" i="0" lang="en-US" sz="6200" u="none" cap="none" strike="noStrike">
                <a:solidFill>
                  <a:srgbClr val="497CAA"/>
                </a:solidFill>
                <a:latin typeface="PT Sans"/>
                <a:ea typeface="PT Sans"/>
                <a:cs typeface="PT Sans"/>
                <a:sym typeface="PT Sans"/>
              </a:rPr>
              <a:t>REGENERATIVE MEDICINE?</a:t>
            </a:r>
          </a:p>
        </p:txBody>
      </p:sp>
      <p:pic>
        <p:nvPicPr>
          <p:cNvPr id="49" name="Shape 49"/>
          <p:cNvPicPr preferRelativeResize="0"/>
          <p:nvPr/>
        </p:nvPicPr>
        <p:blipFill rotWithShape="1">
          <a:blip r:embed="rId4">
            <a:alphaModFix/>
          </a:blip>
          <a:srcRect b="0" l="0" r="0" t="0"/>
          <a:stretch/>
        </p:blipFill>
        <p:spPr>
          <a:xfrm>
            <a:off x="197113" y="6490989"/>
            <a:ext cx="1447800" cy="299287"/>
          </a:xfrm>
          <a:prstGeom prst="rect">
            <a:avLst/>
          </a:prstGeom>
          <a:noFill/>
          <a:ln>
            <a:noFill/>
          </a:ln>
        </p:spPr>
      </p:pic>
      <p:sp>
        <p:nvSpPr>
          <p:cNvPr id="50" name="Shape 50"/>
          <p:cNvSpPr txBox="1"/>
          <p:nvPr/>
        </p:nvSpPr>
        <p:spPr>
          <a:xfrm>
            <a:off x="11856324" y="6548301"/>
            <a:ext cx="317500" cy="184666"/>
          </a:xfrm>
          <a:prstGeom prst="rect">
            <a:avLst/>
          </a:prstGeom>
          <a:noFill/>
          <a:ln>
            <a:noFill/>
          </a:ln>
        </p:spPr>
        <p:txBody>
          <a:bodyPr anchorCtr="0" anchor="t" bIns="0" lIns="0" rIns="0" tIns="0">
            <a:noAutofit/>
          </a:bodyPr>
          <a:lstStyle/>
          <a:p>
            <a:pPr indent="0" lvl="0" marL="0" marR="0" rtl="0" algn="r">
              <a:spcBef>
                <a:spcPts val="0"/>
              </a:spcBef>
              <a:buSzPct val="25000"/>
              <a:buNone/>
            </a:pPr>
            <a:fld id="{00000000-1234-1234-1234-123412341234}" type="slidenum">
              <a:rPr lang="en-US" sz="1800">
                <a:solidFill>
                  <a:srgbClr val="888888"/>
                </a:solidFill>
                <a:latin typeface="Calibri"/>
                <a:ea typeface="Calibri"/>
                <a:cs typeface="Calibri"/>
                <a:sym typeface="Calibri"/>
              </a:rPr>
              <a:t>‹#›</a:t>
            </a:fld>
          </a:p>
        </p:txBody>
      </p:sp>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 name="Shape 54"/>
        <p:cNvGrpSpPr/>
        <p:nvPr/>
      </p:nvGrpSpPr>
      <p:grpSpPr>
        <a:xfrm>
          <a:off x="0" y="0"/>
          <a:ext cx="0" cy="0"/>
          <a:chOff x="0" y="0"/>
          <a:chExt cx="0" cy="0"/>
        </a:xfrm>
      </p:grpSpPr>
      <p:sp>
        <p:nvSpPr>
          <p:cNvPr id="55" name="Shape 55"/>
          <p:cNvSpPr/>
          <p:nvPr/>
        </p:nvSpPr>
        <p:spPr>
          <a:xfrm>
            <a:off x="0" y="0"/>
            <a:ext cx="12192000" cy="6858000"/>
          </a:xfrm>
          <a:custGeom>
            <a:pathLst>
              <a:path extrusionOk="0" h="120000" w="120000">
                <a:moveTo>
                  <a:pt x="0" y="0"/>
                </a:moveTo>
                <a:lnTo>
                  <a:pt x="120000" y="0"/>
                </a:lnTo>
                <a:lnTo>
                  <a:pt x="120000" y="120000"/>
                </a:lnTo>
                <a:lnTo>
                  <a:pt x="0" y="120000"/>
                </a:lnTo>
                <a:lnTo>
                  <a:pt x="0" y="0"/>
                </a:lnTo>
                <a:close/>
              </a:path>
            </a:pathLst>
          </a:custGeom>
          <a:solidFill>
            <a:srgbClr val="323232"/>
          </a:solidFill>
          <a:ln>
            <a:noFill/>
          </a:ln>
        </p:spPr>
        <p:txBody>
          <a:bodyPr anchorCtr="0" anchor="t" bIns="0" lIns="0" rIns="0" tIns="0">
            <a:noAutofit/>
          </a:bodyPr>
          <a:lstStyle/>
          <a:p>
            <a:pPr indent="0" lvl="0" marL="0" marR="0" rtl="0" algn="l">
              <a:spcBef>
                <a:spcPts val="0"/>
              </a:spcBef>
              <a:buNone/>
            </a:pPr>
            <a:r>
              <a:t/>
            </a:r>
            <a:endParaRPr sz="1800">
              <a:solidFill>
                <a:schemeClr val="dk1"/>
              </a:solidFill>
              <a:latin typeface="Calibri"/>
              <a:ea typeface="Calibri"/>
              <a:cs typeface="Calibri"/>
              <a:sym typeface="Calibri"/>
            </a:endParaRPr>
          </a:p>
        </p:txBody>
      </p:sp>
      <p:sp>
        <p:nvSpPr>
          <p:cNvPr id="56" name="Shape 56"/>
          <p:cNvSpPr/>
          <p:nvPr/>
        </p:nvSpPr>
        <p:spPr>
          <a:xfrm>
            <a:off x="584200" y="1587500"/>
            <a:ext cx="3670300" cy="3682999"/>
          </a:xfrm>
          <a:prstGeom prst="rect">
            <a:avLst/>
          </a:prstGeom>
          <a:blipFill rotWithShape="1">
            <a:blip r:embed="rId3">
              <a:alphaModFix/>
            </a:blip>
            <a:stretch>
              <a:fillRect b="0" l="0" r="0" t="0"/>
            </a:stretch>
          </a:blipFill>
          <a:ln>
            <a:noFill/>
          </a:ln>
        </p:spPr>
        <p:txBody>
          <a:bodyPr anchorCtr="0" anchor="t" bIns="0" lIns="0" rIns="0" tIns="0">
            <a:noAutofit/>
          </a:bodyPr>
          <a:lstStyle/>
          <a:p>
            <a:pPr indent="0" lvl="0" marL="0" marR="0" rtl="0" algn="l">
              <a:spcBef>
                <a:spcPts val="0"/>
              </a:spcBef>
              <a:buNone/>
            </a:pPr>
            <a:r>
              <a:t/>
            </a:r>
            <a:endParaRPr sz="1800">
              <a:solidFill>
                <a:schemeClr val="dk1"/>
              </a:solidFill>
              <a:latin typeface="Calibri"/>
              <a:ea typeface="Calibri"/>
              <a:cs typeface="Calibri"/>
              <a:sym typeface="Calibri"/>
            </a:endParaRPr>
          </a:p>
        </p:txBody>
      </p:sp>
      <p:sp>
        <p:nvSpPr>
          <p:cNvPr id="57" name="Shape 57"/>
          <p:cNvSpPr txBox="1"/>
          <p:nvPr/>
        </p:nvSpPr>
        <p:spPr>
          <a:xfrm>
            <a:off x="4660900" y="1386696"/>
            <a:ext cx="6901180" cy="4132092"/>
          </a:xfrm>
          <a:prstGeom prst="rect">
            <a:avLst/>
          </a:prstGeom>
          <a:noFill/>
          <a:ln>
            <a:noFill/>
          </a:ln>
        </p:spPr>
        <p:txBody>
          <a:bodyPr anchorCtr="0" anchor="t" bIns="0" lIns="0" rIns="0" tIns="0">
            <a:noAutofit/>
          </a:bodyPr>
          <a:lstStyle/>
          <a:p>
            <a:pPr indent="0" lvl="0" marL="12700" marR="5080" rtl="0" algn="l">
              <a:lnSpc>
                <a:spcPct val="102600"/>
              </a:lnSpc>
              <a:spcBef>
                <a:spcPts val="0"/>
              </a:spcBef>
              <a:spcAft>
                <a:spcPts val="0"/>
              </a:spcAft>
              <a:buSzPct val="25000"/>
              <a:buNone/>
            </a:pPr>
            <a:r>
              <a:rPr lang="en-US" sz="2600">
                <a:solidFill>
                  <a:srgbClr val="FFFFFF"/>
                </a:solidFill>
                <a:latin typeface="Arial"/>
                <a:ea typeface="Arial"/>
                <a:cs typeface="Arial"/>
                <a:sym typeface="Arial"/>
              </a:rPr>
              <a:t>The National Institute of Health defines Regenerative Medicine as a rapidly developing field that has the potential to </a:t>
            </a:r>
            <a:r>
              <a:rPr i="1" lang="en-US" sz="2600">
                <a:solidFill>
                  <a:srgbClr val="FFFFFF"/>
                </a:solidFill>
                <a:latin typeface="Arial"/>
                <a:ea typeface="Arial"/>
                <a:cs typeface="Arial"/>
                <a:sym typeface="Arial"/>
              </a:rPr>
              <a:t>transform</a:t>
            </a:r>
            <a:r>
              <a:rPr lang="en-US" sz="2600">
                <a:solidFill>
                  <a:srgbClr val="FFFFFF"/>
                </a:solidFill>
                <a:latin typeface="Arial"/>
                <a:ea typeface="Arial"/>
                <a:cs typeface="Arial"/>
                <a:sym typeface="Arial"/>
              </a:rPr>
              <a:t> the treatment of human disease and injury through innovative new therapies that offer faster and more complete recovery.</a:t>
            </a:r>
          </a:p>
          <a:p>
            <a:pPr indent="0" lvl="0" marL="0" marR="0" rtl="0" algn="l">
              <a:lnSpc>
                <a:spcPct val="100000"/>
              </a:lnSpc>
              <a:spcBef>
                <a:spcPts val="35"/>
              </a:spcBef>
              <a:buNone/>
            </a:pPr>
            <a:r>
              <a:t/>
            </a:r>
            <a:endParaRPr sz="2750">
              <a:solidFill>
                <a:schemeClr val="dk1"/>
              </a:solidFill>
              <a:latin typeface="Times New Roman"/>
              <a:ea typeface="Times New Roman"/>
              <a:cs typeface="Times New Roman"/>
              <a:sym typeface="Times New Roman"/>
            </a:endParaRPr>
          </a:p>
          <a:p>
            <a:pPr indent="0" lvl="0" marL="12700" marR="351790" rtl="0" algn="l">
              <a:lnSpc>
                <a:spcPct val="102600"/>
              </a:lnSpc>
              <a:spcBef>
                <a:spcPts val="0"/>
              </a:spcBef>
              <a:buSzPct val="25000"/>
              <a:buNone/>
            </a:pPr>
            <a:r>
              <a:rPr lang="en-US" sz="2600">
                <a:solidFill>
                  <a:srgbClr val="FFFFFF"/>
                </a:solidFill>
                <a:latin typeface="Arial"/>
                <a:ea typeface="Arial"/>
                <a:cs typeface="Arial"/>
                <a:sym typeface="Arial"/>
              </a:rPr>
              <a:t>Moreover, Regenerative Medicine has significantly fewer side effects and risks of complication than surgery or drug therapies.</a:t>
            </a:r>
          </a:p>
        </p:txBody>
      </p:sp>
      <p:pic>
        <p:nvPicPr>
          <p:cNvPr id="58" name="Shape 58"/>
          <p:cNvPicPr preferRelativeResize="0"/>
          <p:nvPr/>
        </p:nvPicPr>
        <p:blipFill rotWithShape="1">
          <a:blip r:embed="rId4">
            <a:alphaModFix/>
          </a:blip>
          <a:srcRect b="0" l="0" r="0" t="0"/>
          <a:stretch/>
        </p:blipFill>
        <p:spPr>
          <a:xfrm>
            <a:off x="197113" y="6490989"/>
            <a:ext cx="1447800" cy="299287"/>
          </a:xfrm>
          <a:prstGeom prst="rect">
            <a:avLst/>
          </a:prstGeom>
          <a:noFill/>
          <a:ln>
            <a:noFill/>
          </a:ln>
        </p:spPr>
      </p:pic>
      <p:sp>
        <p:nvSpPr>
          <p:cNvPr id="59" name="Shape 59"/>
          <p:cNvSpPr txBox="1"/>
          <p:nvPr/>
        </p:nvSpPr>
        <p:spPr>
          <a:xfrm>
            <a:off x="11856324" y="6548301"/>
            <a:ext cx="317500" cy="184666"/>
          </a:xfrm>
          <a:prstGeom prst="rect">
            <a:avLst/>
          </a:prstGeom>
          <a:noFill/>
          <a:ln>
            <a:noFill/>
          </a:ln>
        </p:spPr>
        <p:txBody>
          <a:bodyPr anchorCtr="0" anchor="t" bIns="0" lIns="0" rIns="0" tIns="0">
            <a:noAutofit/>
          </a:bodyPr>
          <a:lstStyle/>
          <a:p>
            <a:pPr indent="0" lvl="0" marL="0" marR="0" rtl="0" algn="r">
              <a:spcBef>
                <a:spcPts val="0"/>
              </a:spcBef>
              <a:buSzPct val="25000"/>
              <a:buNone/>
            </a:pPr>
            <a:fld id="{00000000-1234-1234-1234-123412341234}" type="slidenum">
              <a:rPr lang="en-US" sz="1800">
                <a:solidFill>
                  <a:srgbClr val="888888"/>
                </a:solidFill>
                <a:latin typeface="Calibri"/>
                <a:ea typeface="Calibri"/>
                <a:cs typeface="Calibri"/>
                <a:sym typeface="Calibri"/>
              </a:rPr>
              <a:t>‹#›</a:t>
            </a:fld>
          </a:p>
        </p:txBody>
      </p:sp>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 name="Shape 63"/>
        <p:cNvGrpSpPr/>
        <p:nvPr/>
      </p:nvGrpSpPr>
      <p:grpSpPr>
        <a:xfrm>
          <a:off x="0" y="0"/>
          <a:ext cx="0" cy="0"/>
          <a:chOff x="0" y="0"/>
          <a:chExt cx="0" cy="0"/>
        </a:xfrm>
      </p:grpSpPr>
      <p:sp>
        <p:nvSpPr>
          <p:cNvPr id="64" name="Shape 64"/>
          <p:cNvSpPr/>
          <p:nvPr/>
        </p:nvSpPr>
        <p:spPr>
          <a:xfrm>
            <a:off x="0" y="1932106"/>
            <a:ext cx="12192000" cy="4925894"/>
          </a:xfrm>
          <a:prstGeom prst="rect">
            <a:avLst/>
          </a:prstGeom>
          <a:blipFill rotWithShape="1">
            <a:blip r:embed="rId3">
              <a:alphaModFix/>
            </a:blip>
            <a:stretch>
              <a:fillRect b="-12407" l="-6249" r="-13566" t="0"/>
            </a:stretch>
          </a:blipFill>
          <a:ln>
            <a:noFill/>
          </a:ln>
        </p:spPr>
        <p:txBody>
          <a:bodyPr anchorCtr="0" anchor="t" bIns="0" lIns="0" rIns="0" tIns="0">
            <a:noAutofit/>
          </a:bodyPr>
          <a:lstStyle/>
          <a:p>
            <a:pPr indent="0" lvl="0" marL="0" marR="0" rtl="0" algn="l">
              <a:spcBef>
                <a:spcPts val="0"/>
              </a:spcBef>
              <a:buNone/>
            </a:pPr>
            <a:r>
              <a:t/>
            </a:r>
            <a:endParaRPr sz="1800">
              <a:solidFill>
                <a:schemeClr val="dk1"/>
              </a:solidFill>
              <a:latin typeface="Calibri"/>
              <a:ea typeface="Calibri"/>
              <a:cs typeface="Calibri"/>
              <a:sym typeface="Calibri"/>
            </a:endParaRPr>
          </a:p>
        </p:txBody>
      </p:sp>
      <p:pic>
        <p:nvPicPr>
          <p:cNvPr id="65" name="Shape 65"/>
          <p:cNvPicPr preferRelativeResize="0"/>
          <p:nvPr/>
        </p:nvPicPr>
        <p:blipFill rotWithShape="1">
          <a:blip r:embed="rId4">
            <a:alphaModFix/>
          </a:blip>
          <a:srcRect b="0" l="0" r="0" t="0"/>
          <a:stretch/>
        </p:blipFill>
        <p:spPr>
          <a:xfrm>
            <a:off x="197113" y="6490989"/>
            <a:ext cx="1447800" cy="299287"/>
          </a:xfrm>
          <a:prstGeom prst="rect">
            <a:avLst/>
          </a:prstGeom>
          <a:noFill/>
          <a:ln>
            <a:noFill/>
          </a:ln>
        </p:spPr>
      </p:pic>
      <p:sp>
        <p:nvSpPr>
          <p:cNvPr id="66" name="Shape 66"/>
          <p:cNvSpPr txBox="1"/>
          <p:nvPr/>
        </p:nvSpPr>
        <p:spPr>
          <a:xfrm>
            <a:off x="11856324" y="6548301"/>
            <a:ext cx="317500" cy="184666"/>
          </a:xfrm>
          <a:prstGeom prst="rect">
            <a:avLst/>
          </a:prstGeom>
          <a:noFill/>
          <a:ln>
            <a:noFill/>
          </a:ln>
        </p:spPr>
        <p:txBody>
          <a:bodyPr anchorCtr="0" anchor="t" bIns="0" lIns="0" rIns="0" tIns="0">
            <a:noAutofit/>
          </a:bodyPr>
          <a:lstStyle/>
          <a:p>
            <a:pPr indent="0" lvl="0" marL="0" marR="0" rtl="0" algn="r">
              <a:spcBef>
                <a:spcPts val="0"/>
              </a:spcBef>
              <a:buSzPct val="25000"/>
              <a:buNone/>
            </a:pPr>
            <a:fld id="{00000000-1234-1234-1234-123412341234}" type="slidenum">
              <a:rPr lang="en-US" sz="1800">
                <a:solidFill>
                  <a:srgbClr val="888888"/>
                </a:solidFill>
                <a:latin typeface="Calibri"/>
                <a:ea typeface="Calibri"/>
                <a:cs typeface="Calibri"/>
                <a:sym typeface="Calibri"/>
              </a:rPr>
              <a:t>‹#›</a:t>
            </a:fld>
          </a:p>
        </p:txBody>
      </p:sp>
      <p:sp>
        <p:nvSpPr>
          <p:cNvPr id="67" name="Shape 67"/>
          <p:cNvSpPr/>
          <p:nvPr/>
        </p:nvSpPr>
        <p:spPr>
          <a:xfrm>
            <a:off x="8458200" y="283407"/>
            <a:ext cx="3435873" cy="3046988"/>
          </a:xfrm>
          <a:prstGeom prst="rect">
            <a:avLst/>
          </a:prstGeom>
          <a:noFill/>
          <a:ln>
            <a:noFill/>
          </a:ln>
        </p:spPr>
        <p:txBody>
          <a:bodyPr anchorCtr="0" anchor="t" bIns="45700" lIns="91425" rIns="91425" tIns="45700">
            <a:noAutofit/>
          </a:bodyPr>
          <a:lstStyle/>
          <a:p>
            <a:pPr indent="0" lvl="0" marL="0" marR="0" rtl="0" algn="r">
              <a:spcBef>
                <a:spcPts val="0"/>
              </a:spcBef>
              <a:buSzPct val="25000"/>
              <a:buNone/>
            </a:pPr>
            <a:r>
              <a:rPr lang="en-US" sz="2400">
                <a:solidFill>
                  <a:srgbClr val="7F7F7F"/>
                </a:solidFill>
                <a:latin typeface="Arial"/>
                <a:ea typeface="Arial"/>
                <a:cs typeface="Arial"/>
                <a:sym typeface="Arial"/>
              </a:rPr>
              <a:t>Instead of treating pain and injury with surgery, implants and drugs, regenerative medicine harnesses </a:t>
            </a:r>
            <a:r>
              <a:rPr b="1" i="1" lang="en-US" sz="2400">
                <a:solidFill>
                  <a:srgbClr val="7F7F7F"/>
                </a:solidFill>
                <a:latin typeface="Arial"/>
                <a:ea typeface="Arial"/>
                <a:cs typeface="Arial"/>
                <a:sym typeface="Arial"/>
              </a:rPr>
              <a:t>your body’s own ability to heal faster and more completely</a:t>
            </a:r>
            <a:r>
              <a:rPr lang="en-US" sz="2400">
                <a:solidFill>
                  <a:srgbClr val="7F7F7F"/>
                </a:solidFill>
                <a:latin typeface="Arial"/>
                <a:ea typeface="Arial"/>
                <a:cs typeface="Arial"/>
                <a:sym typeface="Arial"/>
              </a:rPr>
              <a:t>.</a:t>
            </a:r>
          </a:p>
        </p:txBody>
      </p:sp>
      <p:sp>
        <p:nvSpPr>
          <p:cNvPr id="68" name="Shape 68"/>
          <p:cNvSpPr txBox="1"/>
          <p:nvPr/>
        </p:nvSpPr>
        <p:spPr>
          <a:xfrm>
            <a:off x="381000" y="283407"/>
            <a:ext cx="3581399" cy="2422714"/>
          </a:xfrm>
          <a:prstGeom prst="rect">
            <a:avLst/>
          </a:prstGeom>
          <a:noFill/>
          <a:ln>
            <a:noFill/>
          </a:ln>
        </p:spPr>
        <p:txBody>
          <a:bodyPr anchorCtr="0" anchor="t" bIns="0" lIns="0" rIns="0" tIns="0">
            <a:noAutofit/>
          </a:bodyPr>
          <a:lstStyle/>
          <a:p>
            <a:pPr indent="0" lvl="0" marL="12700" marR="5080" rtl="0" algn="l">
              <a:lnSpc>
                <a:spcPct val="123100"/>
              </a:lnSpc>
              <a:spcBef>
                <a:spcPts val="0"/>
              </a:spcBef>
              <a:buSzPct val="25000"/>
              <a:buNone/>
            </a:pPr>
            <a:r>
              <a:rPr b="1" lang="en-US" sz="3200">
                <a:solidFill>
                  <a:srgbClr val="497CAA"/>
                </a:solidFill>
                <a:latin typeface="Arial"/>
                <a:ea typeface="Arial"/>
                <a:cs typeface="Arial"/>
                <a:sym typeface="Arial"/>
              </a:rPr>
              <a:t>Regenerative Medicine </a:t>
            </a:r>
            <a:r>
              <a:rPr b="1" lang="en-US" sz="3200">
                <a:solidFill>
                  <a:srgbClr val="323232"/>
                </a:solidFill>
                <a:latin typeface="Arial"/>
                <a:ea typeface="Arial"/>
                <a:cs typeface="Arial"/>
                <a:sym typeface="Arial"/>
              </a:rPr>
              <a:t>changes how we treat pain and injury</a:t>
            </a:r>
            <a:r>
              <a:rPr lang="en-US" sz="3200">
                <a:solidFill>
                  <a:srgbClr val="323232"/>
                </a:solidFill>
                <a:latin typeface="Arial"/>
                <a:ea typeface="Arial"/>
                <a:cs typeface="Arial"/>
                <a:sym typeface="Arial"/>
              </a:rPr>
              <a:t>. </a:t>
            </a:r>
          </a:p>
        </p:txBody>
      </p:sp>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 name="Shape 72"/>
        <p:cNvGrpSpPr/>
        <p:nvPr/>
      </p:nvGrpSpPr>
      <p:grpSpPr>
        <a:xfrm>
          <a:off x="0" y="0"/>
          <a:ext cx="0" cy="0"/>
          <a:chOff x="0" y="0"/>
          <a:chExt cx="0" cy="0"/>
        </a:xfrm>
      </p:grpSpPr>
      <p:sp>
        <p:nvSpPr>
          <p:cNvPr id="73" name="Shape 73"/>
          <p:cNvSpPr txBox="1"/>
          <p:nvPr>
            <p:ph type="title"/>
          </p:nvPr>
        </p:nvSpPr>
        <p:spPr>
          <a:xfrm>
            <a:off x="457200" y="4182576"/>
            <a:ext cx="5422265" cy="1477328"/>
          </a:xfrm>
          <a:prstGeom prst="rect">
            <a:avLst/>
          </a:prstGeom>
          <a:noFill/>
          <a:ln>
            <a:noFill/>
          </a:ln>
        </p:spPr>
        <p:txBody>
          <a:bodyPr anchorCtr="0" anchor="t" bIns="0" lIns="0" rIns="0" tIns="0">
            <a:noAutofit/>
          </a:bodyPr>
          <a:lstStyle/>
          <a:p>
            <a:pPr indent="0" lvl="0" marL="12700" marR="5080" rtl="0" algn="l">
              <a:lnSpc>
                <a:spcPct val="100000"/>
              </a:lnSpc>
              <a:spcBef>
                <a:spcPts val="0"/>
              </a:spcBef>
              <a:buSzPct val="25000"/>
              <a:buNone/>
            </a:pPr>
            <a:r>
              <a:rPr b="1" i="0" lang="en-US" sz="2400" u="none" cap="none" strike="noStrike">
                <a:solidFill>
                  <a:srgbClr val="262626"/>
                </a:solidFill>
                <a:latin typeface="Arial"/>
                <a:ea typeface="Arial"/>
                <a:cs typeface="Arial"/>
                <a:sym typeface="Arial"/>
              </a:rPr>
              <a:t>By building on what your body can </a:t>
            </a:r>
            <a:r>
              <a:rPr b="1" i="0" lang="en-US" sz="2400" u="none" cap="none" strike="noStrike">
                <a:solidFill>
                  <a:srgbClr val="497CAA"/>
                </a:solidFill>
                <a:latin typeface="Arial"/>
                <a:ea typeface="Arial"/>
                <a:cs typeface="Arial"/>
                <a:sym typeface="Arial"/>
              </a:rPr>
              <a:t>do naturally</a:t>
            </a:r>
            <a:r>
              <a:rPr b="1" i="0" lang="en-US" sz="2400" u="none" cap="none" strike="noStrike">
                <a:solidFill>
                  <a:srgbClr val="262626"/>
                </a:solidFill>
                <a:latin typeface="Arial"/>
                <a:ea typeface="Arial"/>
                <a:cs typeface="Arial"/>
                <a:sym typeface="Arial"/>
              </a:rPr>
              <a:t>, and stimulating it in a very powerful way through a protocol of injections and therapies.</a:t>
            </a:r>
          </a:p>
        </p:txBody>
      </p:sp>
      <p:sp>
        <p:nvSpPr>
          <p:cNvPr id="74" name="Shape 74"/>
          <p:cNvSpPr/>
          <p:nvPr/>
        </p:nvSpPr>
        <p:spPr>
          <a:xfrm>
            <a:off x="5700394" y="0"/>
            <a:ext cx="6491605" cy="6858000"/>
          </a:xfrm>
          <a:prstGeom prst="rect">
            <a:avLst/>
          </a:prstGeom>
          <a:blipFill rotWithShape="1">
            <a:blip r:embed="rId3">
              <a:alphaModFix/>
            </a:blip>
            <a:stretch>
              <a:fillRect b="-7392" l="0" r="-8903" t="-7776"/>
            </a:stretch>
          </a:blipFill>
          <a:ln>
            <a:noFill/>
          </a:ln>
        </p:spPr>
        <p:txBody>
          <a:bodyPr anchorCtr="0" anchor="t" bIns="0" lIns="0" rIns="0" tIns="0">
            <a:noAutofit/>
          </a:bodyPr>
          <a:lstStyle/>
          <a:p>
            <a:pPr indent="0" lvl="0" marL="0" marR="0" rtl="0" algn="l">
              <a:spcBef>
                <a:spcPts val="0"/>
              </a:spcBef>
              <a:buNone/>
            </a:pPr>
            <a:r>
              <a:t/>
            </a:r>
            <a:endParaRPr sz="1800">
              <a:solidFill>
                <a:schemeClr val="dk1"/>
              </a:solidFill>
              <a:latin typeface="Calibri"/>
              <a:ea typeface="Calibri"/>
              <a:cs typeface="Calibri"/>
              <a:sym typeface="Calibri"/>
            </a:endParaRPr>
          </a:p>
        </p:txBody>
      </p:sp>
      <p:sp>
        <p:nvSpPr>
          <p:cNvPr id="75" name="Shape 75"/>
          <p:cNvSpPr txBox="1"/>
          <p:nvPr/>
        </p:nvSpPr>
        <p:spPr>
          <a:xfrm>
            <a:off x="1905000" y="6400800"/>
            <a:ext cx="7553037" cy="430886"/>
          </a:xfrm>
          <a:prstGeom prst="rect">
            <a:avLst/>
          </a:prstGeom>
          <a:noFill/>
          <a:ln>
            <a:noFill/>
          </a:ln>
        </p:spPr>
        <p:txBody>
          <a:bodyPr anchorCtr="0" anchor="t" bIns="0" lIns="0" rIns="0" tIns="0">
            <a:noAutofit/>
          </a:bodyPr>
          <a:lstStyle/>
          <a:p>
            <a:pPr indent="0" lvl="0" marL="12700" marR="0" rtl="0" algn="l">
              <a:lnSpc>
                <a:spcPct val="100000"/>
              </a:lnSpc>
              <a:spcBef>
                <a:spcPts val="0"/>
              </a:spcBef>
              <a:buSzPct val="25000"/>
              <a:buNone/>
            </a:pPr>
            <a:r>
              <a:rPr b="1" lang="en-US" sz="2800">
                <a:solidFill>
                  <a:srgbClr val="BCBCBC"/>
                </a:solidFill>
                <a:latin typeface="Arial"/>
                <a:ea typeface="Arial"/>
                <a:cs typeface="Arial"/>
                <a:sym typeface="Arial"/>
              </a:rPr>
              <a:t>Regenerative Medicine</a:t>
            </a:r>
          </a:p>
        </p:txBody>
      </p:sp>
      <p:pic>
        <p:nvPicPr>
          <p:cNvPr id="76" name="Shape 76"/>
          <p:cNvPicPr preferRelativeResize="0"/>
          <p:nvPr/>
        </p:nvPicPr>
        <p:blipFill rotWithShape="1">
          <a:blip r:embed="rId4">
            <a:alphaModFix/>
          </a:blip>
          <a:srcRect b="0" l="0" r="0" t="0"/>
          <a:stretch/>
        </p:blipFill>
        <p:spPr>
          <a:xfrm>
            <a:off x="197113" y="6490989"/>
            <a:ext cx="1447800" cy="299287"/>
          </a:xfrm>
          <a:prstGeom prst="rect">
            <a:avLst/>
          </a:prstGeom>
          <a:noFill/>
          <a:ln>
            <a:noFill/>
          </a:ln>
        </p:spPr>
      </p:pic>
      <p:sp>
        <p:nvSpPr>
          <p:cNvPr id="77" name="Shape 77"/>
          <p:cNvSpPr txBox="1"/>
          <p:nvPr/>
        </p:nvSpPr>
        <p:spPr>
          <a:xfrm>
            <a:off x="11856324" y="6548301"/>
            <a:ext cx="317500" cy="184666"/>
          </a:xfrm>
          <a:prstGeom prst="rect">
            <a:avLst/>
          </a:prstGeom>
          <a:noFill/>
          <a:ln>
            <a:noFill/>
          </a:ln>
        </p:spPr>
        <p:txBody>
          <a:bodyPr anchorCtr="0" anchor="t" bIns="0" lIns="0" rIns="0" tIns="0">
            <a:noAutofit/>
          </a:bodyPr>
          <a:lstStyle/>
          <a:p>
            <a:pPr indent="0" lvl="0" marL="0" marR="0" rtl="0" algn="r">
              <a:spcBef>
                <a:spcPts val="0"/>
              </a:spcBef>
              <a:buSzPct val="25000"/>
              <a:buNone/>
            </a:pPr>
            <a:fld id="{00000000-1234-1234-1234-123412341234}" type="slidenum">
              <a:rPr lang="en-US" sz="1800">
                <a:solidFill>
                  <a:srgbClr val="888888"/>
                </a:solidFill>
                <a:latin typeface="Calibri"/>
                <a:ea typeface="Calibri"/>
                <a:cs typeface="Calibri"/>
                <a:sym typeface="Calibri"/>
              </a:rPr>
              <a:t>‹#›</a:t>
            </a:fld>
          </a:p>
        </p:txBody>
      </p:sp>
      <p:sp>
        <p:nvSpPr>
          <p:cNvPr id="78" name="Shape 78"/>
          <p:cNvSpPr txBox="1"/>
          <p:nvPr/>
        </p:nvSpPr>
        <p:spPr>
          <a:xfrm>
            <a:off x="381000" y="381000"/>
            <a:ext cx="5422265" cy="3847206"/>
          </a:xfrm>
          <a:prstGeom prst="rect">
            <a:avLst/>
          </a:prstGeom>
          <a:noFill/>
          <a:ln>
            <a:noFill/>
          </a:ln>
        </p:spPr>
        <p:txBody>
          <a:bodyPr anchorCtr="0" anchor="t" bIns="0" lIns="0" rIns="0" tIns="0">
            <a:noAutofit/>
          </a:bodyPr>
          <a:lstStyle/>
          <a:p>
            <a:pPr indent="0" lvl="0" marL="12700" marR="5080" rtl="0" algn="ctr">
              <a:spcBef>
                <a:spcPts val="0"/>
              </a:spcBef>
              <a:buSzPct val="25000"/>
              <a:buNone/>
            </a:pPr>
            <a:r>
              <a:rPr b="1" i="0" lang="en-US" sz="4400">
                <a:solidFill>
                  <a:srgbClr val="262626"/>
                </a:solidFill>
                <a:latin typeface="Arial"/>
                <a:ea typeface="Arial"/>
                <a:cs typeface="Arial"/>
                <a:sym typeface="Arial"/>
              </a:rPr>
              <a:t>Goa</a:t>
            </a:r>
            <a:r>
              <a:rPr b="1" i="0" lang="en-US" sz="4400">
                <a:solidFill>
                  <a:schemeClr val="dk1"/>
                </a:solidFill>
                <a:latin typeface="Arial"/>
                <a:ea typeface="Arial"/>
                <a:cs typeface="Arial"/>
                <a:sym typeface="Arial"/>
              </a:rPr>
              <a:t>l is to treat the </a:t>
            </a:r>
            <a:r>
              <a:rPr b="1" i="0" lang="en-US" sz="4400">
                <a:solidFill>
                  <a:srgbClr val="497CAA"/>
                </a:solidFill>
                <a:latin typeface="Arial"/>
                <a:ea typeface="Arial"/>
                <a:cs typeface="Arial"/>
                <a:sym typeface="Arial"/>
              </a:rPr>
              <a:t>cause </a:t>
            </a:r>
            <a:r>
              <a:rPr b="1" i="0" lang="en-US" sz="4400">
                <a:solidFill>
                  <a:schemeClr val="dk1"/>
                </a:solidFill>
                <a:latin typeface="Arial"/>
                <a:ea typeface="Arial"/>
                <a:cs typeface="Arial"/>
                <a:sym typeface="Arial"/>
              </a:rPr>
              <a:t>of the pain instead of just the symptoms</a:t>
            </a:r>
            <a:r>
              <a:rPr b="1" i="0" lang="en-US" sz="4400">
                <a:solidFill>
                  <a:srgbClr val="262626"/>
                </a:solidFill>
                <a:latin typeface="Arial"/>
                <a:ea typeface="Arial"/>
                <a:cs typeface="Arial"/>
                <a:sym typeface="Arial"/>
              </a:rPr>
              <a:t>.</a:t>
            </a:r>
          </a:p>
        </p:txBody>
      </p:sp>
    </p:spTree>
  </p:cSld>
  <p:clrMapOvr>
    <a:masterClrMapping/>
  </p:clrMapOvr>
  <mc:AlternateContent>
    <mc:Choice Requires="p14">
      <p:transition spd="slow">
        <p14:prism dir="l"/>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 name="Shape 82"/>
        <p:cNvGrpSpPr/>
        <p:nvPr/>
      </p:nvGrpSpPr>
      <p:grpSpPr>
        <a:xfrm>
          <a:off x="0" y="0"/>
          <a:ext cx="0" cy="0"/>
          <a:chOff x="0" y="0"/>
          <a:chExt cx="0" cy="0"/>
        </a:xfrm>
      </p:grpSpPr>
      <p:sp>
        <p:nvSpPr>
          <p:cNvPr id="83" name="Shape 83"/>
          <p:cNvSpPr/>
          <p:nvPr/>
        </p:nvSpPr>
        <p:spPr>
          <a:xfrm>
            <a:off x="9190895" y="182207"/>
            <a:ext cx="2527300" cy="3721100"/>
          </a:xfrm>
          <a:prstGeom prst="rect">
            <a:avLst/>
          </a:prstGeom>
          <a:blipFill rotWithShape="1">
            <a:blip r:embed="rId3">
              <a:alphaModFix/>
            </a:blip>
            <a:stretch>
              <a:fillRect b="0" l="0" r="0" t="0"/>
            </a:stretch>
          </a:blipFill>
          <a:ln>
            <a:noFill/>
          </a:ln>
        </p:spPr>
        <p:txBody>
          <a:bodyPr anchorCtr="0" anchor="t" bIns="0" lIns="0" rIns="0" tIns="0">
            <a:noAutofit/>
          </a:bodyPr>
          <a:lstStyle/>
          <a:p>
            <a:pPr indent="0" lvl="0" marL="0" marR="0" rtl="0" algn="l">
              <a:spcBef>
                <a:spcPts val="0"/>
              </a:spcBef>
              <a:buNone/>
            </a:pPr>
            <a:r>
              <a:t/>
            </a:r>
            <a:endParaRPr sz="1800">
              <a:solidFill>
                <a:schemeClr val="dk1"/>
              </a:solidFill>
              <a:latin typeface="Calibri"/>
              <a:ea typeface="Calibri"/>
              <a:cs typeface="Calibri"/>
              <a:sym typeface="Calibri"/>
            </a:endParaRPr>
          </a:p>
        </p:txBody>
      </p:sp>
      <p:sp>
        <p:nvSpPr>
          <p:cNvPr id="84" name="Shape 84"/>
          <p:cNvSpPr/>
          <p:nvPr/>
        </p:nvSpPr>
        <p:spPr>
          <a:xfrm>
            <a:off x="5105400" y="3276600"/>
            <a:ext cx="3568699" cy="2654299"/>
          </a:xfrm>
          <a:prstGeom prst="rect">
            <a:avLst/>
          </a:prstGeom>
          <a:blipFill rotWithShape="1">
            <a:blip r:embed="rId4">
              <a:alphaModFix/>
            </a:blip>
            <a:stretch>
              <a:fillRect b="0" l="0" r="0" t="0"/>
            </a:stretch>
          </a:blipFill>
          <a:ln>
            <a:noFill/>
          </a:ln>
        </p:spPr>
        <p:txBody>
          <a:bodyPr anchorCtr="0" anchor="t" bIns="0" lIns="0" rIns="0" tIns="0">
            <a:noAutofit/>
          </a:bodyPr>
          <a:lstStyle/>
          <a:p>
            <a:pPr indent="0" lvl="0" marL="0" marR="0" rtl="0" algn="l">
              <a:spcBef>
                <a:spcPts val="0"/>
              </a:spcBef>
              <a:buNone/>
            </a:pPr>
            <a:r>
              <a:t/>
            </a:r>
            <a:endParaRPr sz="1800">
              <a:solidFill>
                <a:schemeClr val="dk1"/>
              </a:solidFill>
              <a:latin typeface="Calibri"/>
              <a:ea typeface="Calibri"/>
              <a:cs typeface="Calibri"/>
              <a:sym typeface="Calibri"/>
            </a:endParaRPr>
          </a:p>
        </p:txBody>
      </p:sp>
      <p:sp>
        <p:nvSpPr>
          <p:cNvPr id="85" name="Shape 85"/>
          <p:cNvSpPr txBox="1"/>
          <p:nvPr>
            <p:ph type="title"/>
          </p:nvPr>
        </p:nvSpPr>
        <p:spPr>
          <a:xfrm>
            <a:off x="1434933" y="416297"/>
            <a:ext cx="5219699" cy="553997"/>
          </a:xfrm>
          <a:prstGeom prst="rect">
            <a:avLst/>
          </a:prstGeom>
          <a:noFill/>
          <a:ln>
            <a:noFill/>
          </a:ln>
        </p:spPr>
        <p:txBody>
          <a:bodyPr anchorCtr="0" anchor="t" bIns="0" lIns="0" rIns="0" tIns="0">
            <a:noAutofit/>
          </a:bodyPr>
          <a:lstStyle/>
          <a:p>
            <a:pPr indent="0" lvl="0" marL="12700" marR="0" rtl="0" algn="l">
              <a:lnSpc>
                <a:spcPct val="100000"/>
              </a:lnSpc>
              <a:spcBef>
                <a:spcPts val="0"/>
              </a:spcBef>
              <a:buSzPct val="25000"/>
              <a:buNone/>
            </a:pPr>
            <a:r>
              <a:rPr b="0" i="0" lang="en-US" sz="3600" u="none" cap="none" strike="noStrike">
                <a:solidFill>
                  <a:srgbClr val="002060"/>
                </a:solidFill>
                <a:latin typeface="Calibri"/>
                <a:ea typeface="Calibri"/>
                <a:cs typeface="Calibri"/>
                <a:sym typeface="Calibri"/>
              </a:rPr>
              <a:t>Treatment Applications</a:t>
            </a:r>
          </a:p>
        </p:txBody>
      </p:sp>
      <p:sp>
        <p:nvSpPr>
          <p:cNvPr id="86" name="Shape 86"/>
          <p:cNvSpPr/>
          <p:nvPr/>
        </p:nvSpPr>
        <p:spPr>
          <a:xfrm flipH="1" rot="10800000">
            <a:off x="1464579" y="1073971"/>
            <a:ext cx="4600337" cy="79328"/>
          </a:xfrm>
          <a:custGeom>
            <a:pathLst>
              <a:path extrusionOk="0" h="120000" w="120000">
                <a:moveTo>
                  <a:pt x="0" y="0"/>
                </a:moveTo>
                <a:lnTo>
                  <a:pt x="119955" y="0"/>
                </a:lnTo>
              </a:path>
            </a:pathLst>
          </a:custGeom>
          <a:noFill/>
          <a:ln cap="flat" cmpd="sng" w="45700">
            <a:solidFill>
              <a:srgbClr val="404040"/>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Calibri"/>
              <a:ea typeface="Calibri"/>
              <a:cs typeface="Calibri"/>
              <a:sym typeface="Calibri"/>
            </a:endParaRPr>
          </a:p>
        </p:txBody>
      </p:sp>
      <p:sp>
        <p:nvSpPr>
          <p:cNvPr id="87" name="Shape 87"/>
          <p:cNvSpPr txBox="1"/>
          <p:nvPr/>
        </p:nvSpPr>
        <p:spPr>
          <a:xfrm rot="-5400000">
            <a:off x="-214151" y="4995097"/>
            <a:ext cx="1933574" cy="218008"/>
          </a:xfrm>
          <a:prstGeom prst="rect">
            <a:avLst/>
          </a:prstGeom>
          <a:noFill/>
          <a:ln>
            <a:noFill/>
          </a:ln>
        </p:spPr>
        <p:txBody>
          <a:bodyPr anchorCtr="0" anchor="t" bIns="0" lIns="0" rIns="0" tIns="0">
            <a:noAutofit/>
          </a:bodyPr>
          <a:lstStyle/>
          <a:p>
            <a:pPr indent="0" lvl="0" marL="12700" marR="0" rtl="0" algn="r">
              <a:lnSpc>
                <a:spcPct val="103125"/>
              </a:lnSpc>
              <a:spcBef>
                <a:spcPts val="0"/>
              </a:spcBef>
              <a:buSzPct val="25000"/>
              <a:buNone/>
            </a:pPr>
            <a:r>
              <a:rPr lang="en-US" sz="1600">
                <a:solidFill>
                  <a:srgbClr val="A6A6A6"/>
                </a:solidFill>
                <a:latin typeface="Arial"/>
                <a:ea typeface="Arial"/>
                <a:cs typeface="Arial"/>
                <a:sym typeface="Arial"/>
              </a:rPr>
              <a:t>O r t h o p e d i c</a:t>
            </a:r>
          </a:p>
        </p:txBody>
      </p:sp>
      <p:sp>
        <p:nvSpPr>
          <p:cNvPr id="88" name="Shape 88"/>
          <p:cNvSpPr txBox="1"/>
          <p:nvPr/>
        </p:nvSpPr>
        <p:spPr>
          <a:xfrm rot="-5400000">
            <a:off x="468790" y="3510458"/>
            <a:ext cx="567689" cy="218008"/>
          </a:xfrm>
          <a:prstGeom prst="rect">
            <a:avLst/>
          </a:prstGeom>
          <a:noFill/>
          <a:ln>
            <a:noFill/>
          </a:ln>
        </p:spPr>
        <p:txBody>
          <a:bodyPr anchorCtr="0" anchor="t" bIns="0" lIns="0" rIns="0" tIns="0">
            <a:noAutofit/>
          </a:bodyPr>
          <a:lstStyle/>
          <a:p>
            <a:pPr indent="0" lvl="0" marL="12700" marR="0" rtl="0" algn="l">
              <a:lnSpc>
                <a:spcPct val="103125"/>
              </a:lnSpc>
              <a:spcBef>
                <a:spcPts val="0"/>
              </a:spcBef>
              <a:buSzPct val="25000"/>
              <a:buNone/>
            </a:pPr>
            <a:r>
              <a:rPr lang="en-US" sz="1600">
                <a:solidFill>
                  <a:srgbClr val="A6A6A6"/>
                </a:solidFill>
                <a:latin typeface="Arial"/>
                <a:ea typeface="Arial"/>
                <a:cs typeface="Arial"/>
                <a:sym typeface="Arial"/>
              </a:rPr>
              <a:t>a n d</a:t>
            </a:r>
          </a:p>
        </p:txBody>
      </p:sp>
      <p:sp>
        <p:nvSpPr>
          <p:cNvPr id="89" name="Shape 89"/>
          <p:cNvSpPr txBox="1"/>
          <p:nvPr/>
        </p:nvSpPr>
        <p:spPr>
          <a:xfrm rot="-5400000">
            <a:off x="-645720" y="1594151"/>
            <a:ext cx="2796711" cy="218008"/>
          </a:xfrm>
          <a:prstGeom prst="rect">
            <a:avLst/>
          </a:prstGeom>
          <a:noFill/>
          <a:ln>
            <a:noFill/>
          </a:ln>
        </p:spPr>
        <p:txBody>
          <a:bodyPr anchorCtr="0" anchor="t" bIns="0" lIns="0" rIns="0" tIns="0">
            <a:noAutofit/>
          </a:bodyPr>
          <a:lstStyle/>
          <a:p>
            <a:pPr indent="0" lvl="0" marL="12700" marR="0" rtl="0" algn="l">
              <a:lnSpc>
                <a:spcPct val="103125"/>
              </a:lnSpc>
              <a:spcBef>
                <a:spcPts val="0"/>
              </a:spcBef>
              <a:buSzPct val="25000"/>
              <a:buNone/>
            </a:pPr>
            <a:r>
              <a:rPr lang="en-US" sz="1600">
                <a:solidFill>
                  <a:srgbClr val="A6A6A6"/>
                </a:solidFill>
                <a:latin typeface="Arial"/>
                <a:ea typeface="Arial"/>
                <a:cs typeface="Arial"/>
                <a:sym typeface="Arial"/>
              </a:rPr>
              <a:t>O s t e o a r t h r i t i s</a:t>
            </a:r>
          </a:p>
        </p:txBody>
      </p:sp>
      <p:sp>
        <p:nvSpPr>
          <p:cNvPr id="90" name="Shape 90"/>
          <p:cNvSpPr txBox="1"/>
          <p:nvPr/>
        </p:nvSpPr>
        <p:spPr>
          <a:xfrm>
            <a:off x="1524000" y="1431308"/>
            <a:ext cx="5511633" cy="2462212"/>
          </a:xfrm>
          <a:prstGeom prst="rect">
            <a:avLst/>
          </a:prstGeom>
          <a:noFill/>
          <a:ln>
            <a:noFill/>
          </a:ln>
        </p:spPr>
        <p:txBody>
          <a:bodyPr anchorCtr="0" anchor="t" bIns="0" lIns="0" rIns="0" tIns="0">
            <a:noAutofit/>
          </a:bodyPr>
          <a:lstStyle/>
          <a:p>
            <a:pPr indent="0" lvl="0" marL="12700" marR="0" rtl="0" algn="l">
              <a:lnSpc>
                <a:spcPct val="100000"/>
              </a:lnSpc>
              <a:spcBef>
                <a:spcPts val="0"/>
              </a:spcBef>
              <a:buSzPct val="25000"/>
              <a:buNone/>
            </a:pPr>
            <a:r>
              <a:rPr b="1" lang="en-US" sz="2200">
                <a:solidFill>
                  <a:srgbClr val="FF9300"/>
                </a:solidFill>
                <a:latin typeface="Calibri"/>
                <a:ea typeface="Calibri"/>
                <a:cs typeface="Calibri"/>
                <a:sym typeface="Calibri"/>
              </a:rPr>
              <a:t>Real Medicine for Real Healing.</a:t>
            </a:r>
          </a:p>
          <a:p>
            <a:pPr indent="0" lvl="0" marL="0" marR="0" rtl="0" algn="l">
              <a:lnSpc>
                <a:spcPct val="100000"/>
              </a:lnSpc>
              <a:spcBef>
                <a:spcPts val="0"/>
              </a:spcBef>
              <a:buNone/>
            </a:pPr>
            <a:r>
              <a:t/>
            </a:r>
            <a:endParaRPr sz="1600">
              <a:solidFill>
                <a:schemeClr val="dk1"/>
              </a:solidFill>
              <a:latin typeface="Calibri"/>
              <a:ea typeface="Calibri"/>
              <a:cs typeface="Calibri"/>
              <a:sym typeface="Calibri"/>
            </a:endParaRPr>
          </a:p>
          <a:p>
            <a:pPr indent="-241300" lvl="0" marL="304800" marR="0" rtl="0" algn="l">
              <a:lnSpc>
                <a:spcPct val="100000"/>
              </a:lnSpc>
              <a:spcBef>
                <a:spcPts val="0"/>
              </a:spcBef>
              <a:spcAft>
                <a:spcPts val="0"/>
              </a:spcAft>
              <a:buClr>
                <a:srgbClr val="002060"/>
              </a:buClr>
              <a:buSzPct val="100000"/>
              <a:buFont typeface="Calibri"/>
              <a:buChar char="•"/>
            </a:pPr>
            <a:r>
              <a:rPr lang="en-US" sz="2000">
                <a:solidFill>
                  <a:srgbClr val="002060"/>
                </a:solidFill>
                <a:latin typeface="Calibri"/>
                <a:ea typeface="Calibri"/>
                <a:cs typeface="Calibri"/>
                <a:sym typeface="Calibri"/>
              </a:rPr>
              <a:t>Osteoarthritis</a:t>
            </a:r>
          </a:p>
          <a:p>
            <a:pPr indent="-241300" lvl="0" marL="304800" marR="0" rtl="0" algn="l">
              <a:lnSpc>
                <a:spcPct val="100000"/>
              </a:lnSpc>
              <a:spcBef>
                <a:spcPts val="40"/>
              </a:spcBef>
              <a:spcAft>
                <a:spcPts val="0"/>
              </a:spcAft>
              <a:buClr>
                <a:srgbClr val="002060"/>
              </a:buClr>
              <a:buSzPct val="100000"/>
              <a:buFont typeface="Calibri"/>
              <a:buChar char="•"/>
            </a:pPr>
            <a:r>
              <a:rPr lang="en-US" sz="2000">
                <a:solidFill>
                  <a:srgbClr val="002060"/>
                </a:solidFill>
                <a:latin typeface="Calibri"/>
                <a:ea typeface="Calibri"/>
                <a:cs typeface="Calibri"/>
                <a:sym typeface="Calibri"/>
              </a:rPr>
              <a:t>Pain Management Including Spine and Back</a:t>
            </a:r>
          </a:p>
          <a:p>
            <a:pPr indent="-241300" lvl="0" marL="304800" marR="0" rtl="0" algn="l">
              <a:lnSpc>
                <a:spcPct val="100000"/>
              </a:lnSpc>
              <a:spcBef>
                <a:spcPts val="40"/>
              </a:spcBef>
              <a:spcAft>
                <a:spcPts val="0"/>
              </a:spcAft>
              <a:buClr>
                <a:srgbClr val="002060"/>
              </a:buClr>
              <a:buSzPct val="100000"/>
              <a:buFont typeface="Calibri"/>
              <a:buChar char="•"/>
            </a:pPr>
            <a:r>
              <a:rPr lang="en-US" sz="2000">
                <a:solidFill>
                  <a:srgbClr val="002060"/>
                </a:solidFill>
                <a:latin typeface="Calibri"/>
                <a:ea typeface="Calibri"/>
                <a:cs typeface="Calibri"/>
                <a:sym typeface="Calibri"/>
              </a:rPr>
              <a:t>Cartilage Defects</a:t>
            </a:r>
          </a:p>
          <a:p>
            <a:pPr indent="-241300" lvl="0" marL="304800" marR="0" rtl="0" algn="l">
              <a:lnSpc>
                <a:spcPct val="100000"/>
              </a:lnSpc>
              <a:spcBef>
                <a:spcPts val="40"/>
              </a:spcBef>
              <a:spcAft>
                <a:spcPts val="0"/>
              </a:spcAft>
              <a:buClr>
                <a:srgbClr val="002060"/>
              </a:buClr>
              <a:buSzPct val="100000"/>
              <a:buFont typeface="Calibri"/>
              <a:buChar char="•"/>
            </a:pPr>
            <a:r>
              <a:rPr lang="en-US" sz="2000">
                <a:solidFill>
                  <a:srgbClr val="002060"/>
                </a:solidFill>
                <a:latin typeface="Calibri"/>
                <a:ea typeface="Calibri"/>
                <a:cs typeface="Calibri"/>
                <a:sym typeface="Calibri"/>
              </a:rPr>
              <a:t>Fractures</a:t>
            </a:r>
          </a:p>
          <a:p>
            <a:pPr indent="-241300" lvl="0" marL="304800" marR="0" rtl="0" algn="l">
              <a:lnSpc>
                <a:spcPct val="100000"/>
              </a:lnSpc>
              <a:spcBef>
                <a:spcPts val="40"/>
              </a:spcBef>
              <a:spcAft>
                <a:spcPts val="0"/>
              </a:spcAft>
              <a:buClr>
                <a:srgbClr val="002060"/>
              </a:buClr>
              <a:buSzPct val="100000"/>
              <a:buFont typeface="Calibri"/>
              <a:buChar char="•"/>
            </a:pPr>
            <a:r>
              <a:rPr lang="en-US" sz="2000">
                <a:solidFill>
                  <a:srgbClr val="002060"/>
                </a:solidFill>
                <a:latin typeface="Calibri"/>
                <a:ea typeface="Calibri"/>
                <a:cs typeface="Calibri"/>
                <a:sym typeface="Calibri"/>
              </a:rPr>
              <a:t>Degenerative Disc Disease</a:t>
            </a:r>
          </a:p>
          <a:p>
            <a:pPr indent="-241300" lvl="0" marL="304800" marR="0" rtl="0" algn="l">
              <a:lnSpc>
                <a:spcPct val="100000"/>
              </a:lnSpc>
              <a:spcBef>
                <a:spcPts val="40"/>
              </a:spcBef>
              <a:buClr>
                <a:srgbClr val="002060"/>
              </a:buClr>
              <a:buSzPct val="100000"/>
              <a:buFont typeface="Calibri"/>
              <a:buChar char="•"/>
            </a:pPr>
            <a:r>
              <a:rPr lang="en-US" sz="2000">
                <a:solidFill>
                  <a:srgbClr val="002060"/>
                </a:solidFill>
                <a:latin typeface="Calibri"/>
                <a:ea typeface="Calibri"/>
                <a:cs typeface="Calibri"/>
                <a:sym typeface="Calibri"/>
              </a:rPr>
              <a:t>And more…</a:t>
            </a:r>
          </a:p>
        </p:txBody>
      </p:sp>
      <p:pic>
        <p:nvPicPr>
          <p:cNvPr id="91" name="Shape 91"/>
          <p:cNvPicPr preferRelativeResize="0"/>
          <p:nvPr/>
        </p:nvPicPr>
        <p:blipFill rotWithShape="1">
          <a:blip r:embed="rId5">
            <a:alphaModFix/>
          </a:blip>
          <a:srcRect b="0" l="0" r="0" t="0"/>
          <a:stretch/>
        </p:blipFill>
        <p:spPr>
          <a:xfrm>
            <a:off x="148331" y="6412962"/>
            <a:ext cx="1447800" cy="299287"/>
          </a:xfrm>
          <a:prstGeom prst="rect">
            <a:avLst/>
          </a:prstGeom>
          <a:noFill/>
          <a:ln>
            <a:noFill/>
          </a:ln>
        </p:spPr>
      </p:pic>
      <p:sp>
        <p:nvSpPr>
          <p:cNvPr id="92" name="Shape 92"/>
          <p:cNvSpPr txBox="1"/>
          <p:nvPr/>
        </p:nvSpPr>
        <p:spPr>
          <a:xfrm>
            <a:off x="11856324" y="6548301"/>
            <a:ext cx="317500" cy="184666"/>
          </a:xfrm>
          <a:prstGeom prst="rect">
            <a:avLst/>
          </a:prstGeom>
          <a:noFill/>
          <a:ln>
            <a:noFill/>
          </a:ln>
        </p:spPr>
        <p:txBody>
          <a:bodyPr anchorCtr="0" anchor="t" bIns="0" lIns="0" rIns="0" tIns="0">
            <a:noAutofit/>
          </a:bodyPr>
          <a:lstStyle/>
          <a:p>
            <a:pPr indent="0" lvl="0" marL="0" marR="0" rtl="0" algn="r">
              <a:spcBef>
                <a:spcPts val="0"/>
              </a:spcBef>
              <a:buSzPct val="25000"/>
              <a:buNone/>
            </a:pPr>
            <a:fld id="{00000000-1234-1234-1234-123412341234}" type="slidenum">
              <a:rPr lang="en-US" sz="1800">
                <a:solidFill>
                  <a:srgbClr val="888888"/>
                </a:solidFill>
                <a:latin typeface="Calibri"/>
                <a:ea typeface="Calibri"/>
                <a:cs typeface="Calibri"/>
                <a:sym typeface="Calibri"/>
              </a:rPr>
              <a:t>‹#›</a:t>
            </a:fld>
          </a:p>
        </p:txBody>
      </p:sp>
      <p:sp>
        <p:nvSpPr>
          <p:cNvPr id="93" name="Shape 93"/>
          <p:cNvSpPr txBox="1"/>
          <p:nvPr/>
        </p:nvSpPr>
        <p:spPr>
          <a:xfrm>
            <a:off x="1905000" y="6347162"/>
            <a:ext cx="7553037" cy="430886"/>
          </a:xfrm>
          <a:prstGeom prst="rect">
            <a:avLst/>
          </a:prstGeom>
          <a:noFill/>
          <a:ln>
            <a:noFill/>
          </a:ln>
        </p:spPr>
        <p:txBody>
          <a:bodyPr anchorCtr="0" anchor="t" bIns="0" lIns="0" rIns="0" tIns="0">
            <a:noAutofit/>
          </a:bodyPr>
          <a:lstStyle/>
          <a:p>
            <a:pPr indent="0" lvl="0" marL="12700" marR="0" rtl="0" algn="ctr">
              <a:lnSpc>
                <a:spcPct val="100000"/>
              </a:lnSpc>
              <a:spcBef>
                <a:spcPts val="0"/>
              </a:spcBef>
              <a:buSzPct val="25000"/>
              <a:buNone/>
            </a:pPr>
            <a:r>
              <a:rPr b="1" lang="en-US" sz="2800">
                <a:solidFill>
                  <a:srgbClr val="BCBCBC"/>
                </a:solidFill>
                <a:latin typeface="Arial"/>
                <a:ea typeface="Arial"/>
                <a:cs typeface="Arial"/>
                <a:sym typeface="Arial"/>
              </a:rPr>
              <a:t>Regenerative Medicine</a:t>
            </a:r>
          </a:p>
        </p:txBody>
      </p:sp>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 name="Shape 97"/>
        <p:cNvGrpSpPr/>
        <p:nvPr/>
      </p:nvGrpSpPr>
      <p:grpSpPr>
        <a:xfrm>
          <a:off x="0" y="0"/>
          <a:ext cx="0" cy="0"/>
          <a:chOff x="0" y="0"/>
          <a:chExt cx="0" cy="0"/>
        </a:xfrm>
      </p:grpSpPr>
      <p:sp>
        <p:nvSpPr>
          <p:cNvPr id="98" name="Shape 98"/>
          <p:cNvSpPr txBox="1"/>
          <p:nvPr/>
        </p:nvSpPr>
        <p:spPr>
          <a:xfrm>
            <a:off x="297355" y="152400"/>
            <a:ext cx="5384165" cy="2688589"/>
          </a:xfrm>
          <a:prstGeom prst="rect">
            <a:avLst/>
          </a:prstGeom>
          <a:noFill/>
          <a:ln>
            <a:noFill/>
          </a:ln>
        </p:spPr>
        <p:txBody>
          <a:bodyPr anchorCtr="0" anchor="t" bIns="0" lIns="0" rIns="0" tIns="0">
            <a:noAutofit/>
          </a:bodyPr>
          <a:lstStyle/>
          <a:p>
            <a:pPr indent="0" lvl="0" marL="12700" marR="5080" rtl="0" algn="l">
              <a:lnSpc>
                <a:spcPct val="126800"/>
              </a:lnSpc>
              <a:spcBef>
                <a:spcPts val="0"/>
              </a:spcBef>
              <a:buSzPct val="25000"/>
              <a:buNone/>
            </a:pPr>
            <a:r>
              <a:rPr b="1" lang="en-US" sz="2300">
                <a:solidFill>
                  <a:schemeClr val="dk1"/>
                </a:solidFill>
                <a:latin typeface="Arial"/>
                <a:ea typeface="Arial"/>
                <a:cs typeface="Arial"/>
                <a:sym typeface="Arial"/>
              </a:rPr>
              <a:t>Today’s field of regenerative medicine </a:t>
            </a:r>
            <a:r>
              <a:rPr lang="en-US" sz="2300">
                <a:solidFill>
                  <a:srgbClr val="7F7F7F"/>
                </a:solidFill>
                <a:latin typeface="Arial"/>
                <a:ea typeface="Arial"/>
                <a:cs typeface="Arial"/>
                <a:sym typeface="Arial"/>
              </a:rPr>
              <a:t>has truly learned to speak the body’s language, finding ways to treat previously untreatable injuries, better manage pain, and help the body heal faster and more effectively.</a:t>
            </a:r>
          </a:p>
        </p:txBody>
      </p:sp>
      <p:sp>
        <p:nvSpPr>
          <p:cNvPr id="99" name="Shape 99"/>
          <p:cNvSpPr/>
          <p:nvPr/>
        </p:nvSpPr>
        <p:spPr>
          <a:xfrm>
            <a:off x="6096000" y="0"/>
            <a:ext cx="6096000" cy="6858000"/>
          </a:xfrm>
          <a:prstGeom prst="rect">
            <a:avLst/>
          </a:prstGeom>
          <a:blipFill rotWithShape="1">
            <a:blip r:embed="rId3">
              <a:alphaModFix/>
            </a:blip>
            <a:stretch>
              <a:fillRect b="0" l="0" r="0" t="0"/>
            </a:stretch>
          </a:blipFill>
          <a:ln>
            <a:noFill/>
          </a:ln>
        </p:spPr>
        <p:txBody>
          <a:bodyPr anchorCtr="0" anchor="t" bIns="0" lIns="0" rIns="0" tIns="0">
            <a:noAutofit/>
          </a:bodyPr>
          <a:lstStyle/>
          <a:p>
            <a:pPr indent="0" lvl="0" marL="0" marR="0" rtl="0" algn="l">
              <a:spcBef>
                <a:spcPts val="0"/>
              </a:spcBef>
              <a:buNone/>
            </a:pPr>
            <a:r>
              <a:t/>
            </a:r>
            <a:endParaRPr sz="1800">
              <a:solidFill>
                <a:schemeClr val="dk1"/>
              </a:solidFill>
              <a:latin typeface="Calibri"/>
              <a:ea typeface="Calibri"/>
              <a:cs typeface="Calibri"/>
              <a:sym typeface="Calibri"/>
            </a:endParaRPr>
          </a:p>
        </p:txBody>
      </p:sp>
      <p:pic>
        <p:nvPicPr>
          <p:cNvPr id="100" name="Shape 100"/>
          <p:cNvPicPr preferRelativeResize="0"/>
          <p:nvPr/>
        </p:nvPicPr>
        <p:blipFill rotWithShape="1">
          <a:blip r:embed="rId4">
            <a:alphaModFix/>
          </a:blip>
          <a:srcRect b="0" l="0" r="0" t="0"/>
          <a:stretch/>
        </p:blipFill>
        <p:spPr>
          <a:xfrm>
            <a:off x="197113" y="6490989"/>
            <a:ext cx="1447800" cy="299287"/>
          </a:xfrm>
          <a:prstGeom prst="rect">
            <a:avLst/>
          </a:prstGeom>
          <a:noFill/>
          <a:ln>
            <a:noFill/>
          </a:ln>
        </p:spPr>
      </p:pic>
      <p:sp>
        <p:nvSpPr>
          <p:cNvPr id="101" name="Shape 101"/>
          <p:cNvSpPr txBox="1"/>
          <p:nvPr/>
        </p:nvSpPr>
        <p:spPr>
          <a:xfrm>
            <a:off x="11856324" y="6548301"/>
            <a:ext cx="317500" cy="184666"/>
          </a:xfrm>
          <a:prstGeom prst="rect">
            <a:avLst/>
          </a:prstGeom>
          <a:noFill/>
          <a:ln>
            <a:noFill/>
          </a:ln>
        </p:spPr>
        <p:txBody>
          <a:bodyPr anchorCtr="0" anchor="t" bIns="0" lIns="0" rIns="0" tIns="0">
            <a:noAutofit/>
          </a:bodyPr>
          <a:lstStyle/>
          <a:p>
            <a:pPr indent="0" lvl="0" marL="0" marR="0" rtl="0" algn="r">
              <a:spcBef>
                <a:spcPts val="0"/>
              </a:spcBef>
              <a:buSzPct val="25000"/>
              <a:buNone/>
            </a:pPr>
            <a:fld id="{00000000-1234-1234-1234-123412341234}" type="slidenum">
              <a:rPr lang="en-US" sz="1800">
                <a:solidFill>
                  <a:srgbClr val="888888"/>
                </a:solidFill>
                <a:latin typeface="Calibri"/>
                <a:ea typeface="Calibri"/>
                <a:cs typeface="Calibri"/>
                <a:sym typeface="Calibri"/>
              </a:rPr>
              <a:t>‹#›</a:t>
            </a:fld>
          </a:p>
        </p:txBody>
      </p:sp>
      <p:sp>
        <p:nvSpPr>
          <p:cNvPr id="102" name="Shape 102"/>
          <p:cNvSpPr txBox="1"/>
          <p:nvPr/>
        </p:nvSpPr>
        <p:spPr>
          <a:xfrm>
            <a:off x="1905000" y="6400800"/>
            <a:ext cx="7553037" cy="430886"/>
          </a:xfrm>
          <a:prstGeom prst="rect">
            <a:avLst/>
          </a:prstGeom>
          <a:noFill/>
          <a:ln>
            <a:noFill/>
          </a:ln>
        </p:spPr>
        <p:txBody>
          <a:bodyPr anchorCtr="0" anchor="t" bIns="0" lIns="0" rIns="0" tIns="0">
            <a:noAutofit/>
          </a:bodyPr>
          <a:lstStyle/>
          <a:p>
            <a:pPr indent="0" lvl="0" marL="12700" marR="0" rtl="0" algn="l">
              <a:lnSpc>
                <a:spcPct val="100000"/>
              </a:lnSpc>
              <a:spcBef>
                <a:spcPts val="0"/>
              </a:spcBef>
              <a:buSzPct val="25000"/>
              <a:buNone/>
            </a:pPr>
            <a:r>
              <a:rPr b="1" lang="en-US" sz="2800">
                <a:solidFill>
                  <a:srgbClr val="BCBCBC"/>
                </a:solidFill>
                <a:latin typeface="Arial"/>
                <a:ea typeface="Arial"/>
                <a:cs typeface="Arial"/>
                <a:sym typeface="Arial"/>
              </a:rPr>
              <a:t>Regenerative Medicine</a:t>
            </a:r>
          </a:p>
        </p:txBody>
      </p:sp>
      <p:sp>
        <p:nvSpPr>
          <p:cNvPr id="103" name="Shape 103"/>
          <p:cNvSpPr/>
          <p:nvPr/>
        </p:nvSpPr>
        <p:spPr>
          <a:xfrm>
            <a:off x="211090" y="3343275"/>
            <a:ext cx="5484406" cy="1508104"/>
          </a:xfrm>
          <a:prstGeom prst="rect">
            <a:avLst/>
          </a:prstGeom>
          <a:noFill/>
          <a:ln>
            <a:noFill/>
          </a:ln>
        </p:spPr>
        <p:txBody>
          <a:bodyPr anchorCtr="0" anchor="t" bIns="45700" lIns="91425" rIns="91425" tIns="45700">
            <a:noAutofit/>
          </a:bodyPr>
          <a:lstStyle/>
          <a:p>
            <a:pPr indent="0" lvl="0" marL="12700" marR="0" rtl="0" algn="l">
              <a:spcBef>
                <a:spcPts val="0"/>
              </a:spcBef>
              <a:buSzPct val="25000"/>
              <a:buNone/>
            </a:pPr>
            <a:r>
              <a:rPr lang="en-US" sz="2800">
                <a:solidFill>
                  <a:srgbClr val="7F7F7F"/>
                </a:solidFill>
                <a:latin typeface="Calibri"/>
                <a:ea typeface="Calibri"/>
                <a:cs typeface="Calibri"/>
                <a:sym typeface="Calibri"/>
              </a:rPr>
              <a:t>Therapies we offer:</a:t>
            </a:r>
          </a:p>
          <a:p>
            <a:pPr indent="0" lvl="0" marL="12700" marR="0" rtl="0" algn="l">
              <a:spcBef>
                <a:spcPts val="0"/>
              </a:spcBef>
              <a:buSzPct val="25000"/>
              <a:buNone/>
            </a:pPr>
            <a:r>
              <a:rPr b="1" lang="en-US" sz="3200">
                <a:solidFill>
                  <a:srgbClr val="7F7F7F"/>
                </a:solidFill>
                <a:latin typeface="Calibri"/>
                <a:ea typeface="Calibri"/>
                <a:cs typeface="Calibri"/>
                <a:sym typeface="Calibri"/>
              </a:rPr>
              <a:t>A2M Therapy</a:t>
            </a:r>
          </a:p>
          <a:p>
            <a:pPr indent="0" lvl="0" marL="12700" marR="0" rtl="0" algn="l">
              <a:spcBef>
                <a:spcPts val="0"/>
              </a:spcBef>
              <a:buNone/>
            </a:pPr>
            <a:r>
              <a:t/>
            </a:r>
            <a:endParaRPr b="1" sz="3200">
              <a:solidFill>
                <a:srgbClr val="7F7F7F"/>
              </a:solidFill>
              <a:latin typeface="Calibri"/>
              <a:ea typeface="Calibri"/>
              <a:cs typeface="Calibri"/>
              <a:sym typeface="Calibri"/>
            </a:endParaRPr>
          </a:p>
        </p:txBody>
      </p:sp>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 name="Shape 107"/>
        <p:cNvGrpSpPr/>
        <p:nvPr/>
      </p:nvGrpSpPr>
      <p:grpSpPr>
        <a:xfrm>
          <a:off x="0" y="0"/>
          <a:ext cx="0" cy="0"/>
          <a:chOff x="0" y="0"/>
          <a:chExt cx="0" cy="0"/>
        </a:xfrm>
      </p:grpSpPr>
      <p:sp>
        <p:nvSpPr>
          <p:cNvPr id="108" name="Shape 108"/>
          <p:cNvSpPr/>
          <p:nvPr/>
        </p:nvSpPr>
        <p:spPr>
          <a:xfrm>
            <a:off x="0" y="0"/>
            <a:ext cx="12192000" cy="6858000"/>
          </a:xfrm>
          <a:custGeom>
            <a:pathLst>
              <a:path extrusionOk="0" h="120000" w="120000">
                <a:moveTo>
                  <a:pt x="0" y="0"/>
                </a:moveTo>
                <a:lnTo>
                  <a:pt x="120000" y="0"/>
                </a:lnTo>
                <a:lnTo>
                  <a:pt x="120000" y="120000"/>
                </a:lnTo>
                <a:lnTo>
                  <a:pt x="0" y="120000"/>
                </a:lnTo>
                <a:lnTo>
                  <a:pt x="0" y="0"/>
                </a:lnTo>
                <a:close/>
              </a:path>
            </a:pathLst>
          </a:custGeom>
          <a:solidFill>
            <a:srgbClr val="323232"/>
          </a:solidFill>
          <a:ln>
            <a:noFill/>
          </a:ln>
        </p:spPr>
        <p:txBody>
          <a:bodyPr anchorCtr="0" anchor="t" bIns="0" lIns="0" rIns="0" tIns="0">
            <a:noAutofit/>
          </a:bodyPr>
          <a:lstStyle/>
          <a:p>
            <a:pPr indent="0" lvl="0" marL="0" marR="0" rtl="0" algn="l">
              <a:spcBef>
                <a:spcPts val="0"/>
              </a:spcBef>
              <a:buNone/>
            </a:pPr>
            <a:r>
              <a:t/>
            </a:r>
            <a:endParaRPr sz="1800">
              <a:solidFill>
                <a:schemeClr val="dk1"/>
              </a:solidFill>
              <a:latin typeface="Calibri"/>
              <a:ea typeface="Calibri"/>
              <a:cs typeface="Calibri"/>
              <a:sym typeface="Calibri"/>
            </a:endParaRPr>
          </a:p>
        </p:txBody>
      </p:sp>
      <p:sp>
        <p:nvSpPr>
          <p:cNvPr id="109" name="Shape 109"/>
          <p:cNvSpPr/>
          <p:nvPr/>
        </p:nvSpPr>
        <p:spPr>
          <a:xfrm>
            <a:off x="1089338" y="510983"/>
            <a:ext cx="3809999" cy="5714999"/>
          </a:xfrm>
          <a:prstGeom prst="rect">
            <a:avLst/>
          </a:prstGeom>
          <a:blipFill rotWithShape="1">
            <a:blip r:embed="rId3">
              <a:alphaModFix/>
            </a:blip>
            <a:stretch>
              <a:fillRect b="0" l="0" r="0" t="0"/>
            </a:stretch>
          </a:blipFill>
          <a:ln>
            <a:noFill/>
          </a:ln>
          <a:effectLst>
            <a:outerShdw blurRad="50799" rotWithShape="0" algn="tl" dir="2700000" dist="38100">
              <a:srgbClr val="000000">
                <a:alpha val="40000"/>
              </a:srgbClr>
            </a:outerShdw>
          </a:effectLst>
        </p:spPr>
        <p:txBody>
          <a:bodyPr anchorCtr="0" anchor="t" bIns="0" lIns="0" rIns="0" tIns="0">
            <a:noAutofit/>
          </a:bodyPr>
          <a:lstStyle/>
          <a:p>
            <a:pPr indent="0" lvl="0" marL="0" marR="0" rtl="0" algn="l">
              <a:spcBef>
                <a:spcPts val="0"/>
              </a:spcBef>
              <a:buNone/>
            </a:pPr>
            <a:r>
              <a:t/>
            </a:r>
            <a:endParaRPr sz="1800">
              <a:solidFill>
                <a:srgbClr val="323232"/>
              </a:solidFill>
              <a:latin typeface="Calibri"/>
              <a:ea typeface="Calibri"/>
              <a:cs typeface="Calibri"/>
              <a:sym typeface="Calibri"/>
            </a:endParaRPr>
          </a:p>
        </p:txBody>
      </p:sp>
      <p:sp>
        <p:nvSpPr>
          <p:cNvPr id="110" name="Shape 110"/>
          <p:cNvSpPr txBox="1"/>
          <p:nvPr/>
        </p:nvSpPr>
        <p:spPr>
          <a:xfrm>
            <a:off x="6006853" y="1337158"/>
            <a:ext cx="4868293" cy="4062651"/>
          </a:xfrm>
          <a:prstGeom prst="rect">
            <a:avLst/>
          </a:prstGeom>
          <a:noFill/>
          <a:ln>
            <a:noFill/>
          </a:ln>
        </p:spPr>
        <p:txBody>
          <a:bodyPr anchorCtr="0" anchor="t" bIns="0" lIns="0" rIns="0" tIns="0">
            <a:noAutofit/>
          </a:bodyPr>
          <a:lstStyle/>
          <a:p>
            <a:pPr indent="0" lvl="0" marL="12700" marR="5080" rtl="0" algn="just">
              <a:spcBef>
                <a:spcPts val="0"/>
              </a:spcBef>
              <a:buSzPct val="25000"/>
              <a:buNone/>
            </a:pPr>
            <a:r>
              <a:rPr lang="en-US" sz="2400">
                <a:solidFill>
                  <a:srgbClr val="FFFFFF"/>
                </a:solidFill>
                <a:latin typeface="Calibri"/>
                <a:ea typeface="Calibri"/>
                <a:cs typeface="Calibri"/>
                <a:sym typeface="Calibri"/>
              </a:rPr>
              <a:t>It’s estimated that approximately </a:t>
            </a:r>
            <a:r>
              <a:rPr lang="en-US" sz="2400">
                <a:solidFill>
                  <a:srgbClr val="67C9BB"/>
                </a:solidFill>
                <a:latin typeface="Calibri"/>
                <a:ea typeface="Calibri"/>
                <a:cs typeface="Calibri"/>
                <a:sym typeface="Calibri"/>
              </a:rPr>
              <a:t>27 million American adults suffer from some form of osteoarthritis (OA).</a:t>
            </a:r>
          </a:p>
          <a:p>
            <a:pPr indent="0" lvl="0" marL="12700" marR="5080" rtl="0" algn="just">
              <a:spcBef>
                <a:spcPts val="0"/>
              </a:spcBef>
              <a:buNone/>
            </a:pPr>
            <a:r>
              <a:t/>
            </a:r>
            <a:endParaRPr sz="2400">
              <a:solidFill>
                <a:srgbClr val="FFFFFF"/>
              </a:solidFill>
              <a:latin typeface="Calibri"/>
              <a:ea typeface="Calibri"/>
              <a:cs typeface="Calibri"/>
              <a:sym typeface="Calibri"/>
            </a:endParaRPr>
          </a:p>
          <a:p>
            <a:pPr indent="0" lvl="0" marL="12700" marR="5080" rtl="0" algn="just">
              <a:spcBef>
                <a:spcPts val="0"/>
              </a:spcBef>
              <a:buSzPct val="25000"/>
              <a:buNone/>
            </a:pPr>
            <a:r>
              <a:rPr lang="en-US" sz="2400">
                <a:solidFill>
                  <a:srgbClr val="FFFFFF"/>
                </a:solidFill>
                <a:latin typeface="Calibri"/>
                <a:ea typeface="Calibri"/>
                <a:cs typeface="Calibri"/>
                <a:sym typeface="Calibri"/>
              </a:rPr>
              <a:t>OA is a type of joint disease that results in the breakdown and destruction of cartilage – the connective tissue located between the bones of your joints that helps maintain smooth and painless movement. This is due to either mechanical or chemical causes.</a:t>
            </a:r>
          </a:p>
        </p:txBody>
      </p:sp>
      <p:pic>
        <p:nvPicPr>
          <p:cNvPr id="111" name="Shape 111"/>
          <p:cNvPicPr preferRelativeResize="0"/>
          <p:nvPr/>
        </p:nvPicPr>
        <p:blipFill rotWithShape="1">
          <a:blip r:embed="rId4">
            <a:alphaModFix/>
          </a:blip>
          <a:srcRect b="0" l="0" r="0" t="0"/>
          <a:stretch/>
        </p:blipFill>
        <p:spPr>
          <a:xfrm>
            <a:off x="76200" y="6579942"/>
            <a:ext cx="1257299" cy="259907"/>
          </a:xfrm>
          <a:prstGeom prst="rect">
            <a:avLst/>
          </a:prstGeom>
          <a:noFill/>
          <a:ln>
            <a:noFill/>
          </a:ln>
        </p:spPr>
      </p:pic>
      <p:sp>
        <p:nvSpPr>
          <p:cNvPr id="112" name="Shape 112"/>
          <p:cNvSpPr txBox="1"/>
          <p:nvPr/>
        </p:nvSpPr>
        <p:spPr>
          <a:xfrm>
            <a:off x="11856324" y="6548301"/>
            <a:ext cx="317500" cy="184666"/>
          </a:xfrm>
          <a:prstGeom prst="rect">
            <a:avLst/>
          </a:prstGeom>
          <a:noFill/>
          <a:ln>
            <a:noFill/>
          </a:ln>
        </p:spPr>
        <p:txBody>
          <a:bodyPr anchorCtr="0" anchor="t" bIns="0" lIns="0" rIns="0" tIns="0">
            <a:noAutofit/>
          </a:bodyPr>
          <a:lstStyle/>
          <a:p>
            <a:pPr indent="0" lvl="0" marL="0" marR="0" rtl="0" algn="r">
              <a:spcBef>
                <a:spcPts val="0"/>
              </a:spcBef>
              <a:buSzPct val="25000"/>
              <a:buNone/>
            </a:pPr>
            <a:fld id="{00000000-1234-1234-1234-123412341234}" type="slidenum">
              <a:rPr lang="en-US" sz="1800">
                <a:solidFill>
                  <a:srgbClr val="888888"/>
                </a:solidFill>
                <a:latin typeface="Calibri"/>
                <a:ea typeface="Calibri"/>
                <a:cs typeface="Calibri"/>
                <a:sym typeface="Calibri"/>
              </a:rPr>
              <a:t>‹#›</a:t>
            </a:fld>
          </a:p>
        </p:txBody>
      </p:sp>
    </p:spTree>
  </p:cSld>
  <p:clrMapOvr>
    <a:masterClrMapping/>
  </p:clrMapOvr>
  <p:transition spd="slow">
    <p:fade/>
  </p:transition>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Median">
      <a:dk1>
        <a:srgbClr val="000000"/>
      </a:dk1>
      <a:lt1>
        <a:srgbClr val="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